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Lst>
  <p:notesMasterIdLst>
    <p:notesMasterId r:id="rId4"/>
  </p:notesMasterIdLst>
  <p:sldIdLst>
    <p:sldId id="262" r:id="rId3"/>
    <p:sldId id="263" r:id="rId5"/>
    <p:sldId id="316" r:id="rId6"/>
    <p:sldId id="480" r:id="rId7"/>
    <p:sldId id="481" r:id="rId8"/>
    <p:sldId id="523" r:id="rId9"/>
    <p:sldId id="479" r:id="rId10"/>
    <p:sldId id="272" r:id="rId11"/>
    <p:sldId id="440" r:id="rId12"/>
    <p:sldId id="345" r:id="rId13"/>
    <p:sldId id="350" r:id="rId14"/>
    <p:sldId id="351" r:id="rId15"/>
    <p:sldId id="352" r:id="rId16"/>
    <p:sldId id="353" r:id="rId17"/>
    <p:sldId id="354" r:id="rId18"/>
    <p:sldId id="441" r:id="rId19"/>
    <p:sldId id="346" r:id="rId20"/>
    <p:sldId id="414" r:id="rId21"/>
    <p:sldId id="415" r:id="rId22"/>
    <p:sldId id="442" r:id="rId23"/>
    <p:sldId id="443" r:id="rId24"/>
    <p:sldId id="444" r:id="rId25"/>
    <p:sldId id="445" r:id="rId26"/>
    <p:sldId id="416" r:id="rId27"/>
    <p:sldId id="417" r:id="rId28"/>
    <p:sldId id="418" r:id="rId29"/>
    <p:sldId id="342" r:id="rId30"/>
    <p:sldId id="372" r:id="rId31"/>
    <p:sldId id="419" r:id="rId32"/>
    <p:sldId id="421" r:id="rId33"/>
    <p:sldId id="420" r:id="rId34"/>
    <p:sldId id="343" r:id="rId35"/>
    <p:sldId id="357" r:id="rId36"/>
    <p:sldId id="356" r:id="rId37"/>
    <p:sldId id="422" r:id="rId38"/>
    <p:sldId id="359" r:id="rId39"/>
    <p:sldId id="362" r:id="rId40"/>
    <p:sldId id="363" r:id="rId41"/>
    <p:sldId id="365" r:id="rId42"/>
    <p:sldId id="367" r:id="rId43"/>
    <p:sldId id="369" r:id="rId44"/>
    <p:sldId id="423" r:id="rId45"/>
    <p:sldId id="424" r:id="rId46"/>
    <p:sldId id="425" r:id="rId47"/>
    <p:sldId id="426" r:id="rId48"/>
    <p:sldId id="428" r:id="rId49"/>
    <p:sldId id="327" r:id="rId50"/>
  </p:sldIdLst>
  <p:sldSz cx="12192000" cy="6858000"/>
  <p:notesSz cx="6858000" cy="9144000"/>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clrMru>
    <a:srgbClr val="FBFBFB"/>
    <a:srgbClr val="57B4D0"/>
    <a:srgbClr val="FFFFFF"/>
    <a:srgbClr val="E5E5E5"/>
    <a:srgbClr val="1A1D1A"/>
    <a:srgbClr val="767676"/>
    <a:srgbClr val="878787"/>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77" autoAdjust="0"/>
    <p:restoredTop sz="96314" autoAdjust="0"/>
  </p:normalViewPr>
  <p:slideViewPr>
    <p:cSldViewPr snapToGrid="0">
      <p:cViewPr varScale="1">
        <p:scale>
          <a:sx n="108" d="100"/>
          <a:sy n="108" d="100"/>
        </p:scale>
        <p:origin x="168" y="114"/>
      </p:cViewPr>
      <p:guideLst>
        <p:guide orient="horz" pos="2161"/>
        <p:guide pos="3822"/>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4" Type="http://schemas.openxmlformats.org/officeDocument/2006/relationships/tags" Target="tags/tag1.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4230214-BCF4-40B1-AC81-91D8086898F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A5D738-6DBF-4EC5-9648-44AB2277303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AA5D738-6DBF-4EC5-9648-44AB2277303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7" name="图片占位符 6"/>
          <p:cNvSpPr>
            <a:spLocks noGrp="1"/>
          </p:cNvSpPr>
          <p:nvPr>
            <p:ph type="pic" sz="quarter" idx="10"/>
          </p:nvPr>
        </p:nvSpPr>
        <p:spPr>
          <a:xfrm>
            <a:off x="1847850" y="2038350"/>
            <a:ext cx="7886700" cy="3467100"/>
          </a:xfrm>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F8F946A7-8F8C-4CD6-B7C8-B85B2F26280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9A5E2C5-596F-4533-9916-C86FEF8EE382}"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BFBFB"/>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8F946A7-8F8C-4CD6-B7C8-B85B2F26280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A5E2C5-596F-4533-9916-C86FEF8EE382}"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7.xml"/><Relationship Id="rId2" Type="http://schemas.openxmlformats.org/officeDocument/2006/relationships/image" Target="../media/image2.jpe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image" Target="../media/image8.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image" Target="../media/image9.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13.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7.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15.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16.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8.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47.xml"/><Relationship Id="rId2" Type="http://schemas.openxmlformats.org/officeDocument/2006/relationships/slideLayout" Target="../slideLayouts/slideLayout6.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6.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190544" y="-8890"/>
            <a:ext cx="7820116" cy="6858000"/>
          </a:xfrm>
          <a:prstGeom prst="rect">
            <a:avLst/>
          </a:prstGeom>
        </p:spPr>
      </p:pic>
      <p:cxnSp>
        <p:nvCxnSpPr>
          <p:cNvPr id="4" name="直接连接符 3"/>
          <p:cNvCxnSpPr/>
          <p:nvPr/>
        </p:nvCxnSpPr>
        <p:spPr>
          <a:xfrm rot="11174285" flipH="1">
            <a:off x="7836" y="3442314"/>
            <a:ext cx="107568" cy="360143"/>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V="1">
            <a:off x="-11413" y="3675838"/>
            <a:ext cx="486556" cy="1193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flipV="1">
            <a:off x="158093" y="3403086"/>
            <a:ext cx="317051" cy="272467"/>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rot="11174285">
            <a:off x="126119" y="3395284"/>
            <a:ext cx="50405" cy="50405"/>
          </a:xfrm>
          <a:prstGeom prst="ellipse">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rot="7715704" flipH="1">
            <a:off x="427643" y="2943623"/>
            <a:ext cx="46728" cy="156449"/>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497576" y="2891515"/>
            <a:ext cx="60177" cy="197392"/>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392962" y="2891514"/>
            <a:ext cx="164791" cy="43946"/>
          </a:xfrm>
          <a:prstGeom prst="line">
            <a:avLst/>
          </a:prstGeom>
          <a:solidFill>
            <a:schemeClr val="bg1"/>
          </a:solidFill>
          <a:ln>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rot="7715704">
            <a:off x="386825" y="2931043"/>
            <a:ext cx="21897" cy="21896"/>
          </a:xfrm>
          <a:prstGeom prst="ellipse">
            <a:avLst/>
          </a:prstGeom>
          <a:solidFill>
            <a:schemeClr val="bg1"/>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18000000">
            <a:off x="4253484" y="5086478"/>
            <a:ext cx="138271" cy="495101"/>
          </a:xfrm>
          <a:prstGeom prst="triangle">
            <a:avLst/>
          </a:prstGeom>
          <a:solidFill>
            <a:srgbClr val="E4E4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等腰三角形 20"/>
          <p:cNvSpPr/>
          <p:nvPr/>
        </p:nvSpPr>
        <p:spPr>
          <a:xfrm>
            <a:off x="2463990" y="759758"/>
            <a:ext cx="285664" cy="253535"/>
          </a:xfrm>
          <a:prstGeom prst="triangle">
            <a:avLst>
              <a:gd name="adj" fmla="val 0"/>
            </a:avLst>
          </a:prstGeom>
          <a:solidFill>
            <a:srgbClr val="8787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918845" y="3346450"/>
            <a:ext cx="7820025" cy="829945"/>
          </a:xfrm>
          <a:prstGeom prst="rect">
            <a:avLst/>
          </a:prstGeom>
          <a:noFill/>
        </p:spPr>
        <p:txBody>
          <a:bodyPr wrap="square" rtlCol="0">
            <a:spAutoFit/>
          </a:bodyPr>
          <a:lstStyle/>
          <a:p>
            <a:r>
              <a:rPr lang="en-US" altLang="zh-CN" sz="4800" dirty="0">
                <a:latin typeface="华文细黑" panose="02010600040101010101" pitchFamily="2" charset="-122"/>
                <a:ea typeface="华文细黑" panose="02010600040101010101" pitchFamily="2" charset="-122"/>
                <a:sym typeface="华文细黑" panose="02010600040101010101" pitchFamily="2" charset="-122"/>
              </a:rPr>
              <a:t>01.</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走进车载</a:t>
            </a:r>
            <a:r>
              <a:rPr lang="zh-CN" altLang="en-US" sz="4800" dirty="0">
                <a:latin typeface="华文细黑" panose="02010600040101010101" pitchFamily="2" charset="-122"/>
                <a:ea typeface="华文细黑" panose="02010600040101010101" pitchFamily="2" charset="-122"/>
                <a:sym typeface="华文细黑" panose="02010600040101010101" pitchFamily="2" charset="-122"/>
              </a:rPr>
              <a:t>操作系统</a:t>
            </a:r>
            <a:endParaRPr lang="zh-CN" altLang="en-US" sz="4800" dirty="0">
              <a:latin typeface="华文细黑" panose="02010600040101010101" pitchFamily="2" charset="-122"/>
              <a:ea typeface="华文细黑" panose="02010600040101010101" pitchFamily="2" charset="-122"/>
              <a:sym typeface="华文细黑" panose="02010600040101010101" pitchFamily="2" charset="-122"/>
            </a:endParaRPr>
          </a:p>
        </p:txBody>
      </p:sp>
      <p:cxnSp>
        <p:nvCxnSpPr>
          <p:cNvPr id="22" name="直接连接符 21"/>
          <p:cNvCxnSpPr/>
          <p:nvPr/>
        </p:nvCxnSpPr>
        <p:spPr>
          <a:xfrm>
            <a:off x="1023409" y="4309363"/>
            <a:ext cx="5157610" cy="0"/>
          </a:xfrm>
          <a:prstGeom prst="line">
            <a:avLst/>
          </a:prstGeom>
          <a:ln w="12700">
            <a:solidFill>
              <a:schemeClr val="tx1"/>
            </a:solidFill>
          </a:ln>
          <a:effectLst>
            <a:outerShdw blurRad="88900" dist="63500" dir="5400000" algn="t" rotWithShape="0">
              <a:schemeClr val="tx1">
                <a:lumMod val="90000"/>
                <a:lumOff val="10000"/>
                <a:alpha val="40000"/>
              </a:schemeClr>
            </a:outerShdw>
          </a:effectLst>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024255" y="4564380"/>
            <a:ext cx="87630" cy="1845945"/>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7" name="文本框 26"/>
          <p:cNvSpPr txBox="1"/>
          <p:nvPr/>
        </p:nvSpPr>
        <p:spPr>
          <a:xfrm>
            <a:off x="1035918"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8" name="文本框 27"/>
          <p:cNvSpPr txBox="1"/>
          <p:nvPr/>
        </p:nvSpPr>
        <p:spPr>
          <a:xfrm>
            <a:off x="1673040" y="2042757"/>
            <a:ext cx="512744" cy="144655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0</a:t>
            </a:r>
            <a:endParaRPr lang="zh-CN" altLang="en-US"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9" name="文本框 28"/>
          <p:cNvSpPr txBox="1"/>
          <p:nvPr/>
        </p:nvSpPr>
        <p:spPr>
          <a:xfrm>
            <a:off x="2310162"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2</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0" name="文本框 29"/>
          <p:cNvSpPr txBox="1"/>
          <p:nvPr/>
        </p:nvSpPr>
        <p:spPr>
          <a:xfrm>
            <a:off x="2947285" y="2042757"/>
            <a:ext cx="512744" cy="1445260"/>
          </a:xfrm>
          <a:prstGeom prst="rect">
            <a:avLst/>
          </a:prstGeom>
          <a:noFill/>
        </p:spPr>
        <p:txBody>
          <a:bodyPr wrap="square" rtlCol="0">
            <a:spAutoFit/>
          </a:bodyPr>
          <a:lstStyle/>
          <a:p>
            <a:pPr algn="ctr"/>
            <a:r>
              <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rPr>
              <a:t>3</a:t>
            </a:r>
            <a:endParaRPr lang="en-US" altLang="zh-CN" sz="8800" dirty="0">
              <a:solidFill>
                <a:schemeClr val="tx2"/>
              </a:solidFill>
              <a:effectLst>
                <a:outerShdw blurRad="139700" dist="88900" dir="2700000" algn="tl" rotWithShape="0">
                  <a:schemeClr val="tx1">
                    <a:lumMod val="75000"/>
                    <a:lumOff val="25000"/>
                    <a:alpha val="40000"/>
                  </a:schemeClr>
                </a:outerShdw>
              </a:effectLst>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31" name="文本框 30"/>
          <p:cNvSpPr txBox="1"/>
          <p:nvPr/>
        </p:nvSpPr>
        <p:spPr>
          <a:xfrm>
            <a:off x="1195705" y="4471670"/>
            <a:ext cx="5728335" cy="1938020"/>
          </a:xfrm>
          <a:prstGeom prst="rect">
            <a:avLst/>
          </a:prstGeom>
          <a:noFill/>
        </p:spPr>
        <p:txBody>
          <a:bodyPr wrap="square" rtlCol="0">
            <a:spAutoFit/>
          </a:bodyPr>
          <a:lstStyle/>
          <a:p>
            <a:pPr fontAlgn="auto">
              <a:lnSpc>
                <a:spcPct val="150000"/>
              </a:lnSpc>
            </a:pPr>
            <a:r>
              <a:rPr lang="zh-CN" altLang="en-US"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作者</a:t>
            </a:r>
            <a:r>
              <a:rPr lang="en-US" altLang="zh-CN" sz="16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：林栩</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link</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邮箱</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linxu_link@foxmail.com</a:t>
            </a:r>
            <a:endPar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博客</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：https://juejin.cn/user/870468939434039/posts</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课件</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：https://github.com/linxu-link/CarAndroidCourse</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fontAlgn="auto">
              <a:lnSpc>
                <a:spcPct val="150000"/>
              </a:lnSpc>
            </a:pP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视频</a:t>
            </a:r>
            <a:r>
              <a:rPr lang="en-US" altLang="zh-CN"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t>
            </a:r>
            <a:r>
              <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：https://space.bilibili.com/604650438/video</a:t>
            </a:r>
            <a:endParaRPr lang="zh-CN" altLang="en-US" sz="1600" dirty="0" smtClean="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3" name="图片 2" descr="qrcode_for_gh_c8d3ee092f91_258"/>
          <p:cNvPicPr>
            <a:picLocks noChangeAspect="1"/>
          </p:cNvPicPr>
          <p:nvPr/>
        </p:nvPicPr>
        <p:blipFill>
          <a:blip r:embed="rId2"/>
          <a:stretch>
            <a:fillRect/>
          </a:stretch>
        </p:blipFill>
        <p:spPr>
          <a:xfrm>
            <a:off x="6419850" y="4699000"/>
            <a:ext cx="1577340" cy="1577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63" presetClass="path" presetSubtype="0" decel="50000" fill="hold" grpId="1" nodeType="withEffect">
                                  <p:stCondLst>
                                    <p:cond delay="0"/>
                                  </p:stCondLst>
                                  <p:childTnLst>
                                    <p:animMotion origin="layout" path="M 4.16667E-7 -7.40741E-7 L 0.20547 -7.40741E-7 " pathEditMode="relative" rAng="0" ptsTypes="AA">
                                      <p:cBhvr>
                                        <p:cTn id="9" dur="1000" spd="-100000" fill="hold"/>
                                        <p:tgtEl>
                                          <p:spTgt spid="27"/>
                                        </p:tgtEl>
                                        <p:attrNameLst>
                                          <p:attrName>ppt_x</p:attrName>
                                          <p:attrName>ppt_y</p:attrName>
                                        </p:attrNameLst>
                                      </p:cBhvr>
                                      <p:rCtr x="10273" y="0"/>
                                    </p:animMotion>
                                  </p:childTnLst>
                                </p:cTn>
                              </p:par>
                              <p:par>
                                <p:cTn id="10" presetID="10" presetClass="entr" presetSubtype="0" fill="hold" grpId="0" nodeType="withEffect">
                                  <p:stCondLst>
                                    <p:cond delay="15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par>
                                <p:cTn id="13" presetID="63" presetClass="path" presetSubtype="0" decel="50000" fill="hold" grpId="1" nodeType="withEffect">
                                  <p:stCondLst>
                                    <p:cond delay="150"/>
                                  </p:stCondLst>
                                  <p:childTnLst>
                                    <p:animMotion origin="layout" path="M -3.125E-6 -7.40741E-7 L 0.20547 -7.40741E-7 " pathEditMode="relative" rAng="0" ptsTypes="AA">
                                      <p:cBhvr>
                                        <p:cTn id="14" dur="1000" spd="-100000" fill="hold"/>
                                        <p:tgtEl>
                                          <p:spTgt spid="28"/>
                                        </p:tgtEl>
                                        <p:attrNameLst>
                                          <p:attrName>ppt_x</p:attrName>
                                          <p:attrName>ppt_y</p:attrName>
                                        </p:attrNameLst>
                                      </p:cBhvr>
                                      <p:rCtr x="10273" y="0"/>
                                    </p:animMotion>
                                  </p:childTnLst>
                                </p:cTn>
                              </p:par>
                              <p:par>
                                <p:cTn id="15" presetID="10" presetClass="entr" presetSubtype="0" fill="hold" grpId="0" nodeType="withEffect">
                                  <p:stCondLst>
                                    <p:cond delay="300"/>
                                  </p:stCondLst>
                                  <p:childTnLst>
                                    <p:set>
                                      <p:cBhvr>
                                        <p:cTn id="16" dur="1" fill="hold">
                                          <p:stCondLst>
                                            <p:cond delay="0"/>
                                          </p:stCondLst>
                                        </p:cTn>
                                        <p:tgtEl>
                                          <p:spTgt spid="29"/>
                                        </p:tgtEl>
                                        <p:attrNameLst>
                                          <p:attrName>style.visibility</p:attrName>
                                        </p:attrNameLst>
                                      </p:cBhvr>
                                      <p:to>
                                        <p:strVal val="visible"/>
                                      </p:to>
                                    </p:set>
                                    <p:animEffect transition="in" filter="fade">
                                      <p:cBhvr>
                                        <p:cTn id="17" dur="500"/>
                                        <p:tgtEl>
                                          <p:spTgt spid="29"/>
                                        </p:tgtEl>
                                      </p:cBhvr>
                                    </p:animEffect>
                                  </p:childTnLst>
                                </p:cTn>
                              </p:par>
                              <p:par>
                                <p:cTn id="18" presetID="63" presetClass="path" presetSubtype="0" decel="50000" fill="hold" grpId="1" nodeType="withEffect">
                                  <p:stCondLst>
                                    <p:cond delay="300"/>
                                  </p:stCondLst>
                                  <p:childTnLst>
                                    <p:animMotion origin="layout" path="M 3.33333E-6 -7.40741E-7 L 0.20547 -7.40741E-7 " pathEditMode="relative" rAng="0" ptsTypes="AA">
                                      <p:cBhvr>
                                        <p:cTn id="19" dur="1000" spd="-100000" fill="hold"/>
                                        <p:tgtEl>
                                          <p:spTgt spid="29"/>
                                        </p:tgtEl>
                                        <p:attrNameLst>
                                          <p:attrName>ppt_x</p:attrName>
                                          <p:attrName>ppt_y</p:attrName>
                                        </p:attrNameLst>
                                      </p:cBhvr>
                                      <p:rCtr x="10273" y="0"/>
                                    </p:animMotion>
                                  </p:childTnLst>
                                </p:cTn>
                              </p:par>
                              <p:par>
                                <p:cTn id="20" presetID="10" presetClass="entr" presetSubtype="0" fill="hold" grpId="0" nodeType="withEffect">
                                  <p:stCondLst>
                                    <p:cond delay="45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par>
                                <p:cTn id="23" presetID="63" presetClass="path" presetSubtype="0" decel="50000" fill="hold" grpId="1" nodeType="withEffect">
                                  <p:stCondLst>
                                    <p:cond delay="450"/>
                                  </p:stCondLst>
                                  <p:childTnLst>
                                    <p:animMotion origin="layout" path="M -4.16667E-7 -7.40741E-7 L 0.20547 -7.40741E-7 " pathEditMode="relative" rAng="0" ptsTypes="AA">
                                      <p:cBhvr>
                                        <p:cTn id="24" dur="1000" spd="-100000" fill="hold"/>
                                        <p:tgtEl>
                                          <p:spTgt spid="30"/>
                                        </p:tgtEl>
                                        <p:attrNameLst>
                                          <p:attrName>ppt_x</p:attrName>
                                          <p:attrName>ppt_y</p:attrName>
                                        </p:attrNameLst>
                                      </p:cBhvr>
                                      <p:rCtr x="10273" y="0"/>
                                    </p:animMotion>
                                  </p:childTnLst>
                                </p:cTn>
                              </p:par>
                              <p:par>
                                <p:cTn id="25" presetID="22" presetClass="entr" presetSubtype="8" fill="hold" grpId="0" nodeType="withEffect">
                                  <p:stCondLst>
                                    <p:cond delay="450"/>
                                  </p:stCondLst>
                                  <p:childTnLst>
                                    <p:set>
                                      <p:cBhvr>
                                        <p:cTn id="26" dur="1" fill="hold">
                                          <p:stCondLst>
                                            <p:cond delay="0"/>
                                          </p:stCondLst>
                                        </p:cTn>
                                        <p:tgtEl>
                                          <p:spTgt spid="16"/>
                                        </p:tgtEl>
                                        <p:attrNameLst>
                                          <p:attrName>style.visibility</p:attrName>
                                        </p:attrNameLst>
                                      </p:cBhvr>
                                      <p:to>
                                        <p:strVal val="visible"/>
                                      </p:to>
                                    </p:set>
                                    <p:animEffect transition="in" filter="wipe(left)">
                                      <p:cBhvr>
                                        <p:cTn id="27" dur="1250"/>
                                        <p:tgtEl>
                                          <p:spTgt spid="16"/>
                                        </p:tgtEl>
                                      </p:cBhvr>
                                    </p:animEffect>
                                  </p:childTnLst>
                                </p:cTn>
                              </p:par>
                              <p:par>
                                <p:cTn id="28" presetID="22" presetClass="entr" presetSubtype="8" fill="hold" nodeType="withEffect">
                                  <p:stCondLst>
                                    <p:cond delay="450"/>
                                  </p:stCondLst>
                                  <p:childTnLst>
                                    <p:set>
                                      <p:cBhvr>
                                        <p:cTn id="29" dur="1" fill="hold">
                                          <p:stCondLst>
                                            <p:cond delay="0"/>
                                          </p:stCondLst>
                                        </p:cTn>
                                        <p:tgtEl>
                                          <p:spTgt spid="22"/>
                                        </p:tgtEl>
                                        <p:attrNameLst>
                                          <p:attrName>style.visibility</p:attrName>
                                        </p:attrNameLst>
                                      </p:cBhvr>
                                      <p:to>
                                        <p:strVal val="visible"/>
                                      </p:to>
                                    </p:set>
                                    <p:animEffect transition="in" filter="wipe(left)">
                                      <p:cBhvr>
                                        <p:cTn id="30" dur="1250"/>
                                        <p:tgtEl>
                                          <p:spTgt spid="22"/>
                                        </p:tgtEl>
                                      </p:cBhvr>
                                    </p:animEffect>
                                  </p:childTnLst>
                                </p:cTn>
                              </p:par>
                              <p:par>
                                <p:cTn id="31" presetID="17" presetClass="entr" presetSubtype="1" fill="hold" grpId="0" nodeType="withEffect">
                                  <p:stCondLst>
                                    <p:cond delay="450"/>
                                  </p:stCondLst>
                                  <p:childTnLst>
                                    <p:set>
                                      <p:cBhvr>
                                        <p:cTn id="32" dur="1" fill="hold">
                                          <p:stCondLst>
                                            <p:cond delay="0"/>
                                          </p:stCondLst>
                                        </p:cTn>
                                        <p:tgtEl>
                                          <p:spTgt spid="23"/>
                                        </p:tgtEl>
                                        <p:attrNameLst>
                                          <p:attrName>style.visibility</p:attrName>
                                        </p:attrNameLst>
                                      </p:cBhvr>
                                      <p:to>
                                        <p:strVal val="visible"/>
                                      </p:to>
                                    </p:set>
                                    <p:anim calcmode="lin" valueType="num">
                                      <p:cBhvr>
                                        <p:cTn id="33" dur="750" fill="hold"/>
                                        <p:tgtEl>
                                          <p:spTgt spid="23"/>
                                        </p:tgtEl>
                                        <p:attrNameLst>
                                          <p:attrName>ppt_x</p:attrName>
                                        </p:attrNameLst>
                                      </p:cBhvr>
                                      <p:tavLst>
                                        <p:tav tm="0">
                                          <p:val>
                                            <p:strVal val="#ppt_x"/>
                                          </p:val>
                                        </p:tav>
                                        <p:tav tm="100000">
                                          <p:val>
                                            <p:strVal val="#ppt_x"/>
                                          </p:val>
                                        </p:tav>
                                      </p:tavLst>
                                    </p:anim>
                                    <p:anim calcmode="lin" valueType="num">
                                      <p:cBhvr>
                                        <p:cTn id="34" dur="750" fill="hold"/>
                                        <p:tgtEl>
                                          <p:spTgt spid="23"/>
                                        </p:tgtEl>
                                        <p:attrNameLst>
                                          <p:attrName>ppt_y</p:attrName>
                                        </p:attrNameLst>
                                      </p:cBhvr>
                                      <p:tavLst>
                                        <p:tav tm="0">
                                          <p:val>
                                            <p:strVal val="#ppt_y-#ppt_h/2"/>
                                          </p:val>
                                        </p:tav>
                                        <p:tav tm="100000">
                                          <p:val>
                                            <p:strVal val="#ppt_y"/>
                                          </p:val>
                                        </p:tav>
                                      </p:tavLst>
                                    </p:anim>
                                    <p:anim calcmode="lin" valueType="num">
                                      <p:cBhvr>
                                        <p:cTn id="35" dur="750" fill="hold"/>
                                        <p:tgtEl>
                                          <p:spTgt spid="23"/>
                                        </p:tgtEl>
                                        <p:attrNameLst>
                                          <p:attrName>ppt_w</p:attrName>
                                        </p:attrNameLst>
                                      </p:cBhvr>
                                      <p:tavLst>
                                        <p:tav tm="0">
                                          <p:val>
                                            <p:strVal val="#ppt_w"/>
                                          </p:val>
                                        </p:tav>
                                        <p:tav tm="100000">
                                          <p:val>
                                            <p:strVal val="#ppt_w"/>
                                          </p:val>
                                        </p:tav>
                                      </p:tavLst>
                                    </p:anim>
                                    <p:anim calcmode="lin" valueType="num">
                                      <p:cBhvr>
                                        <p:cTn id="36" dur="750" fill="hold"/>
                                        <p:tgtEl>
                                          <p:spTgt spid="23"/>
                                        </p:tgtEl>
                                        <p:attrNameLst>
                                          <p:attrName>ppt_h</p:attrName>
                                        </p:attrNameLst>
                                      </p:cBhvr>
                                      <p:tavLst>
                                        <p:tav tm="0">
                                          <p:val>
                                            <p:fltVal val="0"/>
                                          </p:val>
                                        </p:tav>
                                        <p:tav tm="100000">
                                          <p:val>
                                            <p:strVal val="#ppt_h"/>
                                          </p:val>
                                        </p:tav>
                                      </p:tavLst>
                                    </p:anim>
                                  </p:childTnLst>
                                </p:cTn>
                              </p:par>
                              <p:par>
                                <p:cTn id="37" presetID="22" presetClass="entr" presetSubtype="8" fill="hold" grpId="0" nodeType="withEffect">
                                  <p:stCondLst>
                                    <p:cond delay="1000"/>
                                  </p:stCondLst>
                                  <p:childTnLst>
                                    <p:set>
                                      <p:cBhvr>
                                        <p:cTn id="38" dur="1" fill="hold">
                                          <p:stCondLst>
                                            <p:cond delay="0"/>
                                          </p:stCondLst>
                                        </p:cTn>
                                        <p:tgtEl>
                                          <p:spTgt spid="31"/>
                                        </p:tgtEl>
                                        <p:attrNameLst>
                                          <p:attrName>style.visibility</p:attrName>
                                        </p:attrNameLst>
                                      </p:cBhvr>
                                      <p:to>
                                        <p:strVal val="visible"/>
                                      </p:to>
                                    </p:set>
                                    <p:animEffect transition="in" filter="wipe(left)">
                                      <p:cBhvr>
                                        <p:cTn id="39" dur="750"/>
                                        <p:tgtEl>
                                          <p:spTgt spid="31"/>
                                        </p:tgtEl>
                                      </p:cBhvr>
                                    </p:animEffect>
                                  </p:childTnLst>
                                </p:cTn>
                              </p:par>
                              <p:par>
                                <p:cTn id="40" presetID="10" presetClass="entr" presetSubtype="0" fill="hold" grpId="0" nodeType="withEffect">
                                  <p:stCondLst>
                                    <p:cond delay="45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childTnLst>
                                </p:cTn>
                              </p:par>
                              <p:par>
                                <p:cTn id="43" presetID="35" presetClass="path" presetSubtype="0" decel="40000" fill="hold" grpId="1" nodeType="withEffect">
                                  <p:stCondLst>
                                    <p:cond delay="450"/>
                                  </p:stCondLst>
                                  <p:childTnLst>
                                    <p:animMotion origin="layout" path="M 0.03073 2.22222E-6 L -0.15925 2.22222E-6 " pathEditMode="relative" rAng="0" ptsTypes="AA">
                                      <p:cBhvr>
                                        <p:cTn id="44" dur="1000" spd="-100000" fill="hold"/>
                                        <p:tgtEl>
                                          <p:spTgt spid="20"/>
                                        </p:tgtEl>
                                        <p:attrNameLst>
                                          <p:attrName>ppt_x</p:attrName>
                                          <p:attrName>ppt_y</p:attrName>
                                        </p:attrNameLst>
                                      </p:cBhvr>
                                      <p:rCtr x="-9505" y="0"/>
                                    </p:animMotion>
                                  </p:childTnLst>
                                </p:cTn>
                              </p:par>
                              <p:par>
                                <p:cTn id="45" presetID="35" presetClass="path" presetSubtype="0" accel="40000" decel="40000" fill="hold" grpId="2" nodeType="withEffect">
                                  <p:stCondLst>
                                    <p:cond delay="1450"/>
                                  </p:stCondLst>
                                  <p:childTnLst>
                                    <p:animMotion origin="layout" path="M 0.03073 2.22222E-6 L 2.91667E-6 2.22222E-6 " pathEditMode="relative" rAng="0" ptsTypes="AA">
                                      <p:cBhvr>
                                        <p:cTn id="46" dur="750" fill="hold"/>
                                        <p:tgtEl>
                                          <p:spTgt spid="20"/>
                                        </p:tgtEl>
                                        <p:attrNameLst>
                                          <p:attrName>ppt_x</p:attrName>
                                          <p:attrName>ppt_y</p:attrName>
                                        </p:attrNameLst>
                                      </p:cBhvr>
                                      <p:rCtr x="-1536" y="0"/>
                                    </p:animMotion>
                                  </p:childTnLst>
                                </p:cTn>
                              </p:par>
                              <p:par>
                                <p:cTn id="47" presetID="10" presetClass="entr" presetSubtype="0" fill="hold" grpId="0" nodeType="withEffect">
                                  <p:stCondLst>
                                    <p:cond delay="45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500"/>
                                        <p:tgtEl>
                                          <p:spTgt spid="21"/>
                                        </p:tgtEl>
                                      </p:cBhvr>
                                    </p:animEffect>
                                  </p:childTnLst>
                                </p:cTn>
                              </p:par>
                              <p:par>
                                <p:cTn id="50" presetID="35" presetClass="path" presetSubtype="0" decel="40000" fill="hold" grpId="1" nodeType="withEffect">
                                  <p:stCondLst>
                                    <p:cond delay="450"/>
                                  </p:stCondLst>
                                  <p:childTnLst>
                                    <p:animMotion origin="layout" path="M -0.0388 -0.02686 L 0.14193 0.06828 " pathEditMode="relative" rAng="0" ptsTypes="AA">
                                      <p:cBhvr>
                                        <p:cTn id="51" dur="750" spd="-100000" fill="hold"/>
                                        <p:tgtEl>
                                          <p:spTgt spid="21"/>
                                        </p:tgtEl>
                                        <p:attrNameLst>
                                          <p:attrName>ppt_x</p:attrName>
                                          <p:attrName>ppt_y</p:attrName>
                                        </p:attrNameLst>
                                      </p:cBhvr>
                                      <p:rCtr x="9036" y="4745"/>
                                    </p:animMotion>
                                  </p:childTnLst>
                                </p:cTn>
                              </p:par>
                              <p:par>
                                <p:cTn id="52" presetID="35" presetClass="path" presetSubtype="0" accel="40000" decel="40000" fill="hold" grpId="2" nodeType="withEffect">
                                  <p:stCondLst>
                                    <p:cond delay="1250"/>
                                  </p:stCondLst>
                                  <p:childTnLst>
                                    <p:animMotion origin="layout" path="M -0.0345 -0.02547 L 0.0043 -0.00278 " pathEditMode="relative" rAng="0" ptsTypes="AA">
                                      <p:cBhvr>
                                        <p:cTn id="53" dur="750" fill="hold"/>
                                        <p:tgtEl>
                                          <p:spTgt spid="21"/>
                                        </p:tgtEl>
                                        <p:attrNameLst>
                                          <p:attrName>ppt_x</p:attrName>
                                          <p:attrName>ppt_y</p:attrName>
                                        </p:attrNameLst>
                                      </p:cBhvr>
                                      <p:rCtr x="1940" y="1134"/>
                                    </p:animMotion>
                                  </p:childTnLst>
                                </p:cTn>
                              </p:par>
                              <p:par>
                                <p:cTn id="54" presetID="10" presetClass="entr" presetSubtype="0" fill="hold" nodeType="withEffect">
                                  <p:stCondLst>
                                    <p:cond delay="0"/>
                                  </p:stCondLst>
                                  <p:childTnLst>
                                    <p:set>
                                      <p:cBhvr>
                                        <p:cTn id="55" dur="1" fill="hold">
                                          <p:stCondLst>
                                            <p:cond delay="0"/>
                                          </p:stCondLst>
                                        </p:cTn>
                                        <p:tgtEl>
                                          <p:spTgt spid="2"/>
                                        </p:tgtEl>
                                        <p:attrNameLst>
                                          <p:attrName>style.visibility</p:attrName>
                                        </p:attrNameLst>
                                      </p:cBhvr>
                                      <p:to>
                                        <p:strVal val="visible"/>
                                      </p:to>
                                    </p:set>
                                    <p:animEffect transition="in" filter="fade">
                                      <p:cBhvr>
                                        <p:cTn id="56" dur="1000"/>
                                        <p:tgtEl>
                                          <p:spTgt spid="2"/>
                                        </p:tgtEl>
                                      </p:cBhvr>
                                    </p:animEffect>
                                  </p:childTnLst>
                                </p:cTn>
                              </p:par>
                              <p:par>
                                <p:cTn id="57" presetID="63" presetClass="path" presetSubtype="0" decel="30000" fill="hold" nodeType="withEffect">
                                  <p:stCondLst>
                                    <p:cond delay="0"/>
                                  </p:stCondLst>
                                  <p:childTnLst>
                                    <p:animMotion origin="layout" path="M -0.124349 -0.124074 L 0 0 E" pathEditMode="relative" ptsTypes="">
                                      <p:cBhvr>
                                        <p:cTn id="58" dur="1000" fill="hold"/>
                                        <p:tgtEl>
                                          <p:spTgt spid="2"/>
                                        </p:tgtEl>
                                        <p:attrNameLst>
                                          <p:attrName>ppt_x</p:attrName>
                                          <p:attrName>ppt_y</p:attrName>
                                        </p:attrNameLst>
                                      </p:cBhvr>
                                    </p:animMotion>
                                  </p:childTnLst>
                                </p:cTn>
                              </p:par>
                              <p:par>
                                <p:cTn id="59" presetID="6" presetClass="emph" presetSubtype="0" decel="30000" fill="hold" nodeType="withEffect">
                                  <p:stCondLst>
                                    <p:cond delay="0"/>
                                  </p:stCondLst>
                                  <p:childTnLst>
                                    <p:animScale>
                                      <p:cBhvr>
                                        <p:cTn id="60" dur="1000" fill="hold"/>
                                        <p:tgtEl>
                                          <p:spTgt spid="2"/>
                                        </p:tgtEl>
                                      </p:cBhvr>
                                      <p:by x="150000" y="150000"/>
                                      <p:from x="146726" y="119179"/>
                                      <p:to x="100000" y="100000"/>
                                    </p:animScale>
                                  </p:childTnLst>
                                </p:cTn>
                              </p:par>
                              <p:par>
                                <p:cTn id="61" presetID="31" presetClass="entr" presetSubtype="0" fill="hold" nodeType="withEffect">
                                  <p:stCondLst>
                                    <p:cond delay="250"/>
                                  </p:stCondLst>
                                  <p:childTnLst>
                                    <p:set>
                                      <p:cBhvr>
                                        <p:cTn id="62" dur="1" fill="hold">
                                          <p:stCondLst>
                                            <p:cond delay="0"/>
                                          </p:stCondLst>
                                        </p:cTn>
                                        <p:tgtEl>
                                          <p:spTgt spid="4"/>
                                        </p:tgtEl>
                                        <p:attrNameLst>
                                          <p:attrName>style.visibility</p:attrName>
                                        </p:attrNameLst>
                                      </p:cBhvr>
                                      <p:to>
                                        <p:strVal val="visible"/>
                                      </p:to>
                                    </p:set>
                                    <p:anim calcmode="lin" valueType="num">
                                      <p:cBhvr>
                                        <p:cTn id="63" dur="1000" fill="hold"/>
                                        <p:tgtEl>
                                          <p:spTgt spid="4"/>
                                        </p:tgtEl>
                                        <p:attrNameLst>
                                          <p:attrName>ppt_w</p:attrName>
                                        </p:attrNameLst>
                                      </p:cBhvr>
                                      <p:tavLst>
                                        <p:tav tm="0">
                                          <p:val>
                                            <p:fltVal val="0"/>
                                          </p:val>
                                        </p:tav>
                                        <p:tav tm="100000">
                                          <p:val>
                                            <p:strVal val="#ppt_w"/>
                                          </p:val>
                                        </p:tav>
                                      </p:tavLst>
                                    </p:anim>
                                    <p:anim calcmode="lin" valueType="num">
                                      <p:cBhvr>
                                        <p:cTn id="64" dur="1000" fill="hold"/>
                                        <p:tgtEl>
                                          <p:spTgt spid="4"/>
                                        </p:tgtEl>
                                        <p:attrNameLst>
                                          <p:attrName>ppt_h</p:attrName>
                                        </p:attrNameLst>
                                      </p:cBhvr>
                                      <p:tavLst>
                                        <p:tav tm="0">
                                          <p:val>
                                            <p:fltVal val="0"/>
                                          </p:val>
                                        </p:tav>
                                        <p:tav tm="100000">
                                          <p:val>
                                            <p:strVal val="#ppt_h"/>
                                          </p:val>
                                        </p:tav>
                                      </p:tavLst>
                                    </p:anim>
                                    <p:anim calcmode="lin" valueType="num">
                                      <p:cBhvr>
                                        <p:cTn id="65" dur="1000" fill="hold"/>
                                        <p:tgtEl>
                                          <p:spTgt spid="4"/>
                                        </p:tgtEl>
                                        <p:attrNameLst>
                                          <p:attrName>style.rotation</p:attrName>
                                        </p:attrNameLst>
                                      </p:cBhvr>
                                      <p:tavLst>
                                        <p:tav tm="0">
                                          <p:val>
                                            <p:fltVal val="90"/>
                                          </p:val>
                                        </p:tav>
                                        <p:tav tm="100000">
                                          <p:val>
                                            <p:fltVal val="0"/>
                                          </p:val>
                                        </p:tav>
                                      </p:tavLst>
                                    </p:anim>
                                    <p:animEffect transition="in" filter="fade">
                                      <p:cBhvr>
                                        <p:cTn id="66" dur="1000"/>
                                        <p:tgtEl>
                                          <p:spTgt spid="4"/>
                                        </p:tgtEl>
                                      </p:cBhvr>
                                    </p:animEffect>
                                  </p:childTnLst>
                                </p:cTn>
                              </p:par>
                              <p:par>
                                <p:cTn id="67" presetID="31" presetClass="entr" presetSubtype="0" fill="hold" nodeType="withEffect">
                                  <p:stCondLst>
                                    <p:cond delay="250"/>
                                  </p:stCondLst>
                                  <p:childTnLst>
                                    <p:set>
                                      <p:cBhvr>
                                        <p:cTn id="68" dur="1" fill="hold">
                                          <p:stCondLst>
                                            <p:cond delay="0"/>
                                          </p:stCondLst>
                                        </p:cTn>
                                        <p:tgtEl>
                                          <p:spTgt spid="5"/>
                                        </p:tgtEl>
                                        <p:attrNameLst>
                                          <p:attrName>style.visibility</p:attrName>
                                        </p:attrNameLst>
                                      </p:cBhvr>
                                      <p:to>
                                        <p:strVal val="visible"/>
                                      </p:to>
                                    </p:set>
                                    <p:anim calcmode="lin" valueType="num">
                                      <p:cBhvr>
                                        <p:cTn id="69" dur="1000" fill="hold"/>
                                        <p:tgtEl>
                                          <p:spTgt spid="5"/>
                                        </p:tgtEl>
                                        <p:attrNameLst>
                                          <p:attrName>ppt_w</p:attrName>
                                        </p:attrNameLst>
                                      </p:cBhvr>
                                      <p:tavLst>
                                        <p:tav tm="0">
                                          <p:val>
                                            <p:fltVal val="0"/>
                                          </p:val>
                                        </p:tav>
                                        <p:tav tm="100000">
                                          <p:val>
                                            <p:strVal val="#ppt_w"/>
                                          </p:val>
                                        </p:tav>
                                      </p:tavLst>
                                    </p:anim>
                                    <p:anim calcmode="lin" valueType="num">
                                      <p:cBhvr>
                                        <p:cTn id="70" dur="1000" fill="hold"/>
                                        <p:tgtEl>
                                          <p:spTgt spid="5"/>
                                        </p:tgtEl>
                                        <p:attrNameLst>
                                          <p:attrName>ppt_h</p:attrName>
                                        </p:attrNameLst>
                                      </p:cBhvr>
                                      <p:tavLst>
                                        <p:tav tm="0">
                                          <p:val>
                                            <p:fltVal val="0"/>
                                          </p:val>
                                        </p:tav>
                                        <p:tav tm="100000">
                                          <p:val>
                                            <p:strVal val="#ppt_h"/>
                                          </p:val>
                                        </p:tav>
                                      </p:tavLst>
                                    </p:anim>
                                    <p:anim calcmode="lin" valueType="num">
                                      <p:cBhvr>
                                        <p:cTn id="71" dur="1000" fill="hold"/>
                                        <p:tgtEl>
                                          <p:spTgt spid="5"/>
                                        </p:tgtEl>
                                        <p:attrNameLst>
                                          <p:attrName>style.rotation</p:attrName>
                                        </p:attrNameLst>
                                      </p:cBhvr>
                                      <p:tavLst>
                                        <p:tav tm="0">
                                          <p:val>
                                            <p:fltVal val="90"/>
                                          </p:val>
                                        </p:tav>
                                        <p:tav tm="100000">
                                          <p:val>
                                            <p:fltVal val="0"/>
                                          </p:val>
                                        </p:tav>
                                      </p:tavLst>
                                    </p:anim>
                                    <p:animEffect transition="in" filter="fade">
                                      <p:cBhvr>
                                        <p:cTn id="72" dur="1000"/>
                                        <p:tgtEl>
                                          <p:spTgt spid="5"/>
                                        </p:tgtEl>
                                      </p:cBhvr>
                                    </p:animEffect>
                                  </p:childTnLst>
                                </p:cTn>
                              </p:par>
                              <p:par>
                                <p:cTn id="73" presetID="31" presetClass="entr" presetSubtype="0" fill="hold" nodeType="withEffect">
                                  <p:stCondLst>
                                    <p:cond delay="250"/>
                                  </p:stCondLst>
                                  <p:childTnLst>
                                    <p:set>
                                      <p:cBhvr>
                                        <p:cTn id="74" dur="1" fill="hold">
                                          <p:stCondLst>
                                            <p:cond delay="0"/>
                                          </p:stCondLst>
                                        </p:cTn>
                                        <p:tgtEl>
                                          <p:spTgt spid="6"/>
                                        </p:tgtEl>
                                        <p:attrNameLst>
                                          <p:attrName>style.visibility</p:attrName>
                                        </p:attrNameLst>
                                      </p:cBhvr>
                                      <p:to>
                                        <p:strVal val="visible"/>
                                      </p:to>
                                    </p:set>
                                    <p:anim calcmode="lin" valueType="num">
                                      <p:cBhvr>
                                        <p:cTn id="75" dur="1000" fill="hold"/>
                                        <p:tgtEl>
                                          <p:spTgt spid="6"/>
                                        </p:tgtEl>
                                        <p:attrNameLst>
                                          <p:attrName>ppt_w</p:attrName>
                                        </p:attrNameLst>
                                      </p:cBhvr>
                                      <p:tavLst>
                                        <p:tav tm="0">
                                          <p:val>
                                            <p:fltVal val="0"/>
                                          </p:val>
                                        </p:tav>
                                        <p:tav tm="100000">
                                          <p:val>
                                            <p:strVal val="#ppt_w"/>
                                          </p:val>
                                        </p:tav>
                                      </p:tavLst>
                                    </p:anim>
                                    <p:anim calcmode="lin" valueType="num">
                                      <p:cBhvr>
                                        <p:cTn id="76" dur="1000" fill="hold"/>
                                        <p:tgtEl>
                                          <p:spTgt spid="6"/>
                                        </p:tgtEl>
                                        <p:attrNameLst>
                                          <p:attrName>ppt_h</p:attrName>
                                        </p:attrNameLst>
                                      </p:cBhvr>
                                      <p:tavLst>
                                        <p:tav tm="0">
                                          <p:val>
                                            <p:fltVal val="0"/>
                                          </p:val>
                                        </p:tav>
                                        <p:tav tm="100000">
                                          <p:val>
                                            <p:strVal val="#ppt_h"/>
                                          </p:val>
                                        </p:tav>
                                      </p:tavLst>
                                    </p:anim>
                                    <p:anim calcmode="lin" valueType="num">
                                      <p:cBhvr>
                                        <p:cTn id="77" dur="1000" fill="hold"/>
                                        <p:tgtEl>
                                          <p:spTgt spid="6"/>
                                        </p:tgtEl>
                                        <p:attrNameLst>
                                          <p:attrName>style.rotation</p:attrName>
                                        </p:attrNameLst>
                                      </p:cBhvr>
                                      <p:tavLst>
                                        <p:tav tm="0">
                                          <p:val>
                                            <p:fltVal val="90"/>
                                          </p:val>
                                        </p:tav>
                                        <p:tav tm="100000">
                                          <p:val>
                                            <p:fltVal val="0"/>
                                          </p:val>
                                        </p:tav>
                                      </p:tavLst>
                                    </p:anim>
                                    <p:animEffect transition="in" filter="fade">
                                      <p:cBhvr>
                                        <p:cTn id="78" dur="1000"/>
                                        <p:tgtEl>
                                          <p:spTgt spid="6"/>
                                        </p:tgtEl>
                                      </p:cBhvr>
                                    </p:animEffect>
                                  </p:childTnLst>
                                </p:cTn>
                              </p:par>
                              <p:par>
                                <p:cTn id="79" presetID="31" presetClass="entr" presetSubtype="0" fill="hold" grpId="0" nodeType="withEffect">
                                  <p:stCondLst>
                                    <p:cond delay="250"/>
                                  </p:stCondLst>
                                  <p:childTnLst>
                                    <p:set>
                                      <p:cBhvr>
                                        <p:cTn id="80" dur="1" fill="hold">
                                          <p:stCondLst>
                                            <p:cond delay="0"/>
                                          </p:stCondLst>
                                        </p:cTn>
                                        <p:tgtEl>
                                          <p:spTgt spid="7"/>
                                        </p:tgtEl>
                                        <p:attrNameLst>
                                          <p:attrName>style.visibility</p:attrName>
                                        </p:attrNameLst>
                                      </p:cBhvr>
                                      <p:to>
                                        <p:strVal val="visible"/>
                                      </p:to>
                                    </p:set>
                                    <p:anim calcmode="lin" valueType="num">
                                      <p:cBhvr>
                                        <p:cTn id="81" dur="1000" fill="hold"/>
                                        <p:tgtEl>
                                          <p:spTgt spid="7"/>
                                        </p:tgtEl>
                                        <p:attrNameLst>
                                          <p:attrName>ppt_w</p:attrName>
                                        </p:attrNameLst>
                                      </p:cBhvr>
                                      <p:tavLst>
                                        <p:tav tm="0">
                                          <p:val>
                                            <p:fltVal val="0"/>
                                          </p:val>
                                        </p:tav>
                                        <p:tav tm="100000">
                                          <p:val>
                                            <p:strVal val="#ppt_w"/>
                                          </p:val>
                                        </p:tav>
                                      </p:tavLst>
                                    </p:anim>
                                    <p:anim calcmode="lin" valueType="num">
                                      <p:cBhvr>
                                        <p:cTn id="82" dur="1000" fill="hold"/>
                                        <p:tgtEl>
                                          <p:spTgt spid="7"/>
                                        </p:tgtEl>
                                        <p:attrNameLst>
                                          <p:attrName>ppt_h</p:attrName>
                                        </p:attrNameLst>
                                      </p:cBhvr>
                                      <p:tavLst>
                                        <p:tav tm="0">
                                          <p:val>
                                            <p:fltVal val="0"/>
                                          </p:val>
                                        </p:tav>
                                        <p:tav tm="100000">
                                          <p:val>
                                            <p:strVal val="#ppt_h"/>
                                          </p:val>
                                        </p:tav>
                                      </p:tavLst>
                                    </p:anim>
                                    <p:anim calcmode="lin" valueType="num">
                                      <p:cBhvr>
                                        <p:cTn id="83" dur="1000" fill="hold"/>
                                        <p:tgtEl>
                                          <p:spTgt spid="7"/>
                                        </p:tgtEl>
                                        <p:attrNameLst>
                                          <p:attrName>style.rotation</p:attrName>
                                        </p:attrNameLst>
                                      </p:cBhvr>
                                      <p:tavLst>
                                        <p:tav tm="0">
                                          <p:val>
                                            <p:fltVal val="90"/>
                                          </p:val>
                                        </p:tav>
                                        <p:tav tm="100000">
                                          <p:val>
                                            <p:fltVal val="0"/>
                                          </p:val>
                                        </p:tav>
                                      </p:tavLst>
                                    </p:anim>
                                    <p:animEffect transition="in" filter="fade">
                                      <p:cBhvr>
                                        <p:cTn id="84" dur="1000"/>
                                        <p:tgtEl>
                                          <p:spTgt spid="7"/>
                                        </p:tgtEl>
                                      </p:cBhvr>
                                    </p:animEffect>
                                  </p:childTnLst>
                                </p:cTn>
                              </p:par>
                              <p:par>
                                <p:cTn id="85" presetID="31" presetClass="entr" presetSubtype="0" fill="hold" nodeType="withEffect">
                                  <p:stCondLst>
                                    <p:cond delay="250"/>
                                  </p:stCondLst>
                                  <p:childTnLst>
                                    <p:set>
                                      <p:cBhvr>
                                        <p:cTn id="86" dur="1" fill="hold">
                                          <p:stCondLst>
                                            <p:cond delay="0"/>
                                          </p:stCondLst>
                                        </p:cTn>
                                        <p:tgtEl>
                                          <p:spTgt spid="8"/>
                                        </p:tgtEl>
                                        <p:attrNameLst>
                                          <p:attrName>style.visibility</p:attrName>
                                        </p:attrNameLst>
                                      </p:cBhvr>
                                      <p:to>
                                        <p:strVal val="visible"/>
                                      </p:to>
                                    </p:set>
                                    <p:anim calcmode="lin" valueType="num">
                                      <p:cBhvr>
                                        <p:cTn id="87" dur="1000" fill="hold"/>
                                        <p:tgtEl>
                                          <p:spTgt spid="8"/>
                                        </p:tgtEl>
                                        <p:attrNameLst>
                                          <p:attrName>ppt_w</p:attrName>
                                        </p:attrNameLst>
                                      </p:cBhvr>
                                      <p:tavLst>
                                        <p:tav tm="0">
                                          <p:val>
                                            <p:fltVal val="0"/>
                                          </p:val>
                                        </p:tav>
                                        <p:tav tm="100000">
                                          <p:val>
                                            <p:strVal val="#ppt_w"/>
                                          </p:val>
                                        </p:tav>
                                      </p:tavLst>
                                    </p:anim>
                                    <p:anim calcmode="lin" valueType="num">
                                      <p:cBhvr>
                                        <p:cTn id="88" dur="1000" fill="hold"/>
                                        <p:tgtEl>
                                          <p:spTgt spid="8"/>
                                        </p:tgtEl>
                                        <p:attrNameLst>
                                          <p:attrName>ppt_h</p:attrName>
                                        </p:attrNameLst>
                                      </p:cBhvr>
                                      <p:tavLst>
                                        <p:tav tm="0">
                                          <p:val>
                                            <p:fltVal val="0"/>
                                          </p:val>
                                        </p:tav>
                                        <p:tav tm="100000">
                                          <p:val>
                                            <p:strVal val="#ppt_h"/>
                                          </p:val>
                                        </p:tav>
                                      </p:tavLst>
                                    </p:anim>
                                    <p:anim calcmode="lin" valueType="num">
                                      <p:cBhvr>
                                        <p:cTn id="89" dur="1000" fill="hold"/>
                                        <p:tgtEl>
                                          <p:spTgt spid="8"/>
                                        </p:tgtEl>
                                        <p:attrNameLst>
                                          <p:attrName>style.rotation</p:attrName>
                                        </p:attrNameLst>
                                      </p:cBhvr>
                                      <p:tavLst>
                                        <p:tav tm="0">
                                          <p:val>
                                            <p:fltVal val="90"/>
                                          </p:val>
                                        </p:tav>
                                        <p:tav tm="100000">
                                          <p:val>
                                            <p:fltVal val="0"/>
                                          </p:val>
                                        </p:tav>
                                      </p:tavLst>
                                    </p:anim>
                                    <p:animEffect transition="in" filter="fade">
                                      <p:cBhvr>
                                        <p:cTn id="90" dur="1000"/>
                                        <p:tgtEl>
                                          <p:spTgt spid="8"/>
                                        </p:tgtEl>
                                      </p:cBhvr>
                                    </p:animEffect>
                                  </p:childTnLst>
                                </p:cTn>
                              </p:par>
                              <p:par>
                                <p:cTn id="91" presetID="31" presetClass="entr" presetSubtype="0" fill="hold" nodeType="withEffect">
                                  <p:stCondLst>
                                    <p:cond delay="250"/>
                                  </p:stCondLst>
                                  <p:childTnLst>
                                    <p:set>
                                      <p:cBhvr>
                                        <p:cTn id="92" dur="1" fill="hold">
                                          <p:stCondLst>
                                            <p:cond delay="0"/>
                                          </p:stCondLst>
                                        </p:cTn>
                                        <p:tgtEl>
                                          <p:spTgt spid="9"/>
                                        </p:tgtEl>
                                        <p:attrNameLst>
                                          <p:attrName>style.visibility</p:attrName>
                                        </p:attrNameLst>
                                      </p:cBhvr>
                                      <p:to>
                                        <p:strVal val="visible"/>
                                      </p:to>
                                    </p:set>
                                    <p:anim calcmode="lin" valueType="num">
                                      <p:cBhvr>
                                        <p:cTn id="93" dur="1000" fill="hold"/>
                                        <p:tgtEl>
                                          <p:spTgt spid="9"/>
                                        </p:tgtEl>
                                        <p:attrNameLst>
                                          <p:attrName>ppt_w</p:attrName>
                                        </p:attrNameLst>
                                      </p:cBhvr>
                                      <p:tavLst>
                                        <p:tav tm="0">
                                          <p:val>
                                            <p:fltVal val="0"/>
                                          </p:val>
                                        </p:tav>
                                        <p:tav tm="100000">
                                          <p:val>
                                            <p:strVal val="#ppt_w"/>
                                          </p:val>
                                        </p:tav>
                                      </p:tavLst>
                                    </p:anim>
                                    <p:anim calcmode="lin" valueType="num">
                                      <p:cBhvr>
                                        <p:cTn id="94" dur="1000" fill="hold"/>
                                        <p:tgtEl>
                                          <p:spTgt spid="9"/>
                                        </p:tgtEl>
                                        <p:attrNameLst>
                                          <p:attrName>ppt_h</p:attrName>
                                        </p:attrNameLst>
                                      </p:cBhvr>
                                      <p:tavLst>
                                        <p:tav tm="0">
                                          <p:val>
                                            <p:fltVal val="0"/>
                                          </p:val>
                                        </p:tav>
                                        <p:tav tm="100000">
                                          <p:val>
                                            <p:strVal val="#ppt_h"/>
                                          </p:val>
                                        </p:tav>
                                      </p:tavLst>
                                    </p:anim>
                                    <p:anim calcmode="lin" valueType="num">
                                      <p:cBhvr>
                                        <p:cTn id="95" dur="1000" fill="hold"/>
                                        <p:tgtEl>
                                          <p:spTgt spid="9"/>
                                        </p:tgtEl>
                                        <p:attrNameLst>
                                          <p:attrName>style.rotation</p:attrName>
                                        </p:attrNameLst>
                                      </p:cBhvr>
                                      <p:tavLst>
                                        <p:tav tm="0">
                                          <p:val>
                                            <p:fltVal val="90"/>
                                          </p:val>
                                        </p:tav>
                                        <p:tav tm="100000">
                                          <p:val>
                                            <p:fltVal val="0"/>
                                          </p:val>
                                        </p:tav>
                                      </p:tavLst>
                                    </p:anim>
                                    <p:animEffect transition="in" filter="fade">
                                      <p:cBhvr>
                                        <p:cTn id="96" dur="1000"/>
                                        <p:tgtEl>
                                          <p:spTgt spid="9"/>
                                        </p:tgtEl>
                                      </p:cBhvr>
                                    </p:animEffect>
                                  </p:childTnLst>
                                </p:cTn>
                              </p:par>
                              <p:par>
                                <p:cTn id="97" presetID="31" presetClass="entr" presetSubtype="0" fill="hold" nodeType="withEffect">
                                  <p:stCondLst>
                                    <p:cond delay="250"/>
                                  </p:stCondLst>
                                  <p:childTnLst>
                                    <p:set>
                                      <p:cBhvr>
                                        <p:cTn id="98" dur="1" fill="hold">
                                          <p:stCondLst>
                                            <p:cond delay="0"/>
                                          </p:stCondLst>
                                        </p:cTn>
                                        <p:tgtEl>
                                          <p:spTgt spid="10"/>
                                        </p:tgtEl>
                                        <p:attrNameLst>
                                          <p:attrName>style.visibility</p:attrName>
                                        </p:attrNameLst>
                                      </p:cBhvr>
                                      <p:to>
                                        <p:strVal val="visible"/>
                                      </p:to>
                                    </p:set>
                                    <p:anim calcmode="lin" valueType="num">
                                      <p:cBhvr>
                                        <p:cTn id="99" dur="1000" fill="hold"/>
                                        <p:tgtEl>
                                          <p:spTgt spid="10"/>
                                        </p:tgtEl>
                                        <p:attrNameLst>
                                          <p:attrName>ppt_w</p:attrName>
                                        </p:attrNameLst>
                                      </p:cBhvr>
                                      <p:tavLst>
                                        <p:tav tm="0">
                                          <p:val>
                                            <p:fltVal val="0"/>
                                          </p:val>
                                        </p:tav>
                                        <p:tav tm="100000">
                                          <p:val>
                                            <p:strVal val="#ppt_w"/>
                                          </p:val>
                                        </p:tav>
                                      </p:tavLst>
                                    </p:anim>
                                    <p:anim calcmode="lin" valueType="num">
                                      <p:cBhvr>
                                        <p:cTn id="100" dur="1000" fill="hold"/>
                                        <p:tgtEl>
                                          <p:spTgt spid="10"/>
                                        </p:tgtEl>
                                        <p:attrNameLst>
                                          <p:attrName>ppt_h</p:attrName>
                                        </p:attrNameLst>
                                      </p:cBhvr>
                                      <p:tavLst>
                                        <p:tav tm="0">
                                          <p:val>
                                            <p:fltVal val="0"/>
                                          </p:val>
                                        </p:tav>
                                        <p:tav tm="100000">
                                          <p:val>
                                            <p:strVal val="#ppt_h"/>
                                          </p:val>
                                        </p:tav>
                                      </p:tavLst>
                                    </p:anim>
                                    <p:anim calcmode="lin" valueType="num">
                                      <p:cBhvr>
                                        <p:cTn id="101" dur="1000" fill="hold"/>
                                        <p:tgtEl>
                                          <p:spTgt spid="10"/>
                                        </p:tgtEl>
                                        <p:attrNameLst>
                                          <p:attrName>style.rotation</p:attrName>
                                        </p:attrNameLst>
                                      </p:cBhvr>
                                      <p:tavLst>
                                        <p:tav tm="0">
                                          <p:val>
                                            <p:fltVal val="90"/>
                                          </p:val>
                                        </p:tav>
                                        <p:tav tm="100000">
                                          <p:val>
                                            <p:fltVal val="0"/>
                                          </p:val>
                                        </p:tav>
                                      </p:tavLst>
                                    </p:anim>
                                    <p:animEffect transition="in" filter="fade">
                                      <p:cBhvr>
                                        <p:cTn id="102" dur="1000"/>
                                        <p:tgtEl>
                                          <p:spTgt spid="10"/>
                                        </p:tgtEl>
                                      </p:cBhvr>
                                    </p:animEffect>
                                  </p:childTnLst>
                                </p:cTn>
                              </p:par>
                              <p:par>
                                <p:cTn id="103" presetID="31" presetClass="entr" presetSubtype="0" fill="hold" grpId="0" nodeType="withEffect">
                                  <p:stCondLst>
                                    <p:cond delay="250"/>
                                  </p:stCondLst>
                                  <p:childTnLst>
                                    <p:set>
                                      <p:cBhvr>
                                        <p:cTn id="104" dur="1" fill="hold">
                                          <p:stCondLst>
                                            <p:cond delay="0"/>
                                          </p:stCondLst>
                                        </p:cTn>
                                        <p:tgtEl>
                                          <p:spTgt spid="11"/>
                                        </p:tgtEl>
                                        <p:attrNameLst>
                                          <p:attrName>style.visibility</p:attrName>
                                        </p:attrNameLst>
                                      </p:cBhvr>
                                      <p:to>
                                        <p:strVal val="visible"/>
                                      </p:to>
                                    </p:set>
                                    <p:anim calcmode="lin" valueType="num">
                                      <p:cBhvr>
                                        <p:cTn id="105" dur="1000" fill="hold"/>
                                        <p:tgtEl>
                                          <p:spTgt spid="11"/>
                                        </p:tgtEl>
                                        <p:attrNameLst>
                                          <p:attrName>ppt_w</p:attrName>
                                        </p:attrNameLst>
                                      </p:cBhvr>
                                      <p:tavLst>
                                        <p:tav tm="0">
                                          <p:val>
                                            <p:fltVal val="0"/>
                                          </p:val>
                                        </p:tav>
                                        <p:tav tm="100000">
                                          <p:val>
                                            <p:strVal val="#ppt_w"/>
                                          </p:val>
                                        </p:tav>
                                      </p:tavLst>
                                    </p:anim>
                                    <p:anim calcmode="lin" valueType="num">
                                      <p:cBhvr>
                                        <p:cTn id="106" dur="1000" fill="hold"/>
                                        <p:tgtEl>
                                          <p:spTgt spid="11"/>
                                        </p:tgtEl>
                                        <p:attrNameLst>
                                          <p:attrName>ppt_h</p:attrName>
                                        </p:attrNameLst>
                                      </p:cBhvr>
                                      <p:tavLst>
                                        <p:tav tm="0">
                                          <p:val>
                                            <p:fltVal val="0"/>
                                          </p:val>
                                        </p:tav>
                                        <p:tav tm="100000">
                                          <p:val>
                                            <p:strVal val="#ppt_h"/>
                                          </p:val>
                                        </p:tav>
                                      </p:tavLst>
                                    </p:anim>
                                    <p:anim calcmode="lin" valueType="num">
                                      <p:cBhvr>
                                        <p:cTn id="107" dur="1000" fill="hold"/>
                                        <p:tgtEl>
                                          <p:spTgt spid="11"/>
                                        </p:tgtEl>
                                        <p:attrNameLst>
                                          <p:attrName>style.rotation</p:attrName>
                                        </p:attrNameLst>
                                      </p:cBhvr>
                                      <p:tavLst>
                                        <p:tav tm="0">
                                          <p:val>
                                            <p:fltVal val="90"/>
                                          </p:val>
                                        </p:tav>
                                        <p:tav tm="100000">
                                          <p:val>
                                            <p:fltVal val="0"/>
                                          </p:val>
                                        </p:tav>
                                      </p:tavLst>
                                    </p:anim>
                                    <p:animEffect transition="in" filter="fade">
                                      <p:cBhvr>
                                        <p:cTn id="108" dur="1000"/>
                                        <p:tgtEl>
                                          <p:spTgt spid="11"/>
                                        </p:tgtEl>
                                      </p:cBhvr>
                                    </p:animEffect>
                                  </p:childTnLst>
                                </p:cTn>
                              </p:par>
                            </p:childTnLst>
                          </p:cTn>
                        </p:par>
                        <p:par>
                          <p:cTn id="109" fill="hold">
                            <p:stCondLst>
                              <p:cond delay="500"/>
                            </p:stCondLst>
                            <p:childTnLst>
                              <p:par>
                                <p:cTn id="110" presetID="3" presetClass="entr" presetSubtype="10" fill="hold" nodeType="afterEffect">
                                  <p:stCondLst>
                                    <p:cond delay="0"/>
                                  </p:stCondLst>
                                  <p:childTnLst>
                                    <p:set>
                                      <p:cBhvr>
                                        <p:cTn id="111" dur="1" fill="hold">
                                          <p:stCondLst>
                                            <p:cond delay="0"/>
                                          </p:stCondLst>
                                        </p:cTn>
                                        <p:tgtEl>
                                          <p:spTgt spid="3"/>
                                        </p:tgtEl>
                                        <p:attrNameLst>
                                          <p:attrName>style.visibility</p:attrName>
                                        </p:attrNameLst>
                                      </p:cBhvr>
                                      <p:to>
                                        <p:strVal val="visible"/>
                                      </p:to>
                                    </p:set>
                                    <p:animEffect transition="in" filter="blinds(horizontal)">
                                      <p:cBhvr>
                                        <p:cTn id="1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20" grpId="0" animBg="1"/>
      <p:bldP spid="20" grpId="1" animBg="1"/>
      <p:bldP spid="20" grpId="2" animBg="1"/>
      <p:bldP spid="21" grpId="0" animBg="1"/>
      <p:bldP spid="21" grpId="1" animBg="1"/>
      <p:bldP spid="21" grpId="2" animBg="1"/>
      <p:bldP spid="16" grpId="0"/>
      <p:bldP spid="23" grpId="0" bldLvl="0" animBg="1"/>
      <p:bldP spid="27" grpId="0"/>
      <p:bldP spid="27" grpId="1"/>
      <p:bldP spid="28" grpId="0"/>
      <p:bldP spid="28" grpId="1"/>
      <p:bldP spid="29" grpId="0"/>
      <p:bldP spid="29" grpId="1"/>
      <p:bldP spid="30" grpId="0"/>
      <p:bldP spid="30" grpId="1"/>
      <p:bldP spid="3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420878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车载操作系统的现状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834390" y="1292860"/>
            <a:ext cx="10222230" cy="54025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19303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QNX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QNX 由黑莓公司推出，最初应用在仪表，是第一个符合 ISO 26262  ASIL D 规范的实时操作系统，能满足数字化仪表盘功能性安全的要求，同时兼满足数据安全要求，通过美国军方 EAL4+。</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QNX的应用范围极广，包含了：控制保时捷跑车的音乐和媒体功能、核电站和美国陆军无人驾驶Crusher坦克的控制系统。</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因为 QNX 并不开源，针对 QNX 开发需要支付一定金额的商业授权费用。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Linux</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Linux 是基于社区开源模式的多用户、多任务、支持多线程和多 CPU 的分时操作系统，因为 Linux 是在 GNU 公共许可权限下免费获得 的，无需商业授权费用，用户可自主定制，开发成本相对较低。正因 为开源，Linux 系统开发工具非常丰富，几乎所有应用芯片都支持 Linux。Linux 系统上的程序是编译执行的，执行效率比较高。 </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但是，Linux 内核复杂度较高，Linux V4.19 的内核代码有一千七百多万行，且还在持续增长。正因如此，在安全性和启动速度等方面，Linux 要落后于 QNX。针对汽车的应用场景，AGL（Automotive Grade Linux）和 GENIVI 都在极力打造 Linux 生态系统，以加速 Linux 在车载系统上的应用。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62038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AliOS</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15417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车载操作系统基于 Linux 内核，具备自主知识产权，支持 多个类型的端设备，除了具备最基础的进程、线程调度等功能外，还 支持定位和地图、辅助驾驶、轻量化的车载语音智能等服务，可连接 AIoT 设备 2.72 亿+，提供 5200+实用 AI 技能和 3 亿+生态资源，为智 能汽车、数字交通和产业数字化三类解决方案提供技术基础。AliOS 车载操作系统架构主要包括 AliOS 核心系统、数据服务平台以及工程 化支持平台三大部分。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AliOS 核心系统主要实现 Linux 内核、设备驱动、内核安全、多核实时调度、硬件抽象、基础库、图形处理、多媒 体框架、电源管理、网络连接、安全管理、云应用管理和运行时环境 等功能；数据服务平台提供基础服务、核心云服务以及车云互联的服务；工程化支持平台基于开放的车辆服务融合平台和云测平台，提供开发、测试、服务接入为一体的车载应用和服务生态</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车载操作系统基于 Linux 内核，主要功能模块集中在 用户空间，在 Linux 内核中仅增加了用于进程间通信的 Binder 和用于内存共享的 ION，其突出优点是应用生态。Android 应用程序 （Java 代码）在 Android 虚拟机里是解释执行的，相对于编译执行来说，执行效率较低。Google 于 2019 年开放了 Android Automotive，原本为移动互联设备开发的 Android 应用生态可迁移到 Android Automotive。目前，Tier1 和车厂基于 Android 自研车载操作系统。</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84339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常见车载操作系统简介</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鸿蒙是基于微内核的分布式 OS，目标是提升操作系统的跨平台能力，包括支持全场景、跨多设备和平台、低时延和高安全性。鸿蒙 系统包括三层架构：第一层是内核，第二层是基础服务，第三层是程序框架。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鸿蒙车载操作系统 Harmony 是通过一芯多屏、多并发、运行时确定保障等能力，满足出行场景需要，具有“多用户，多外设，多 联接”的特点，定义了 HMS-A（HMS for Auto，包括：语音、音效、 视觉、AI 等 7 大核心能力）、12 个车机子系统和 500 多个 HOS-C API， 支撑 OEM、合作伙伴、第三方应用快速开发、持续升级。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车载操作系统架构</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车载操作系统架构简介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52622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车载操作系统架构可分为单系统架构和多系统架构。两类架构均可实现一芯多屏（多屏融合、多屏互动）、单屏多系统（虚拟运行环境、多应用生态融合）、一芯多功能单元（信息娱乐、T-box 等）三类应用。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marL="342900" indent="-342900" algn="l">
              <a:lnSpc>
                <a:spcPct val="120000"/>
              </a:lnSpc>
              <a:buFont typeface="Arial" panose="020B0604020202020204" pitchFamily="34" charset="0"/>
              <a:buChar char="•"/>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单系统架构（single system architecture）</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单个车载操作系统的架构，由车载操作系统内核、资源抽象层、基础库、基础服务、运行时环境、程序运行框架和车载操作系统安全模块组成， 对底层硬件和上层应用程序提供统一的接口，实现车载操作系统与硬件和上层应用程序的解耦。</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marL="342900" indent="-342900" algn="l">
              <a:lnSpc>
                <a:spcPct val="120000"/>
              </a:lnSpc>
              <a:buFont typeface="Arial" panose="020B0604020202020204" pitchFamily="34" charset="0"/>
              <a:buChar char="•"/>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多系统架构（multisystem architecture）</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多系统架构是同一套硬件之上运行多个车载操作系统的架构，可分为硬件隔离、虚拟机管理器、容器三类多系统基础架构，以及两类或三类基础架构的混合架构，用于满足不同功能、性能和安全的隔离需求。</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有关单系统架构和多系统架构的详细实现，请阅读《汽标委-车载操作系统架构研究报告》中的有关章节。</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endPar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2856230" y="1292860"/>
            <a:ext cx="6480175" cy="524954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TBox</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T-Box 又称 TCU，是汽车上的独立于主机之外的一个硬件，英文：Telematics Box 即远程通信终端。</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T-Box 是一个远程带通讯功能的硬件，有一套独立的操作系统一般是Linux操作系统，内置一张SIM卡，与这个盒子配套的硬件还有GPS天线，4G/5G天线等，车机要联网必须有T-Box设备才能实现。</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318820" y="720575"/>
            <a:ext cx="1554480" cy="922020"/>
          </a:xfrm>
          <a:prstGeom prst="rect">
            <a:avLst/>
          </a:prstGeom>
          <a:noFill/>
        </p:spPr>
        <p:txBody>
          <a:bodyPr wrap="none" rtlCol="0">
            <a:spAutoFit/>
          </a:bodyPr>
          <a:lstStyle/>
          <a:p>
            <a:r>
              <a:rPr lang="zh-CN" altLang="en-US" sz="5400" dirty="0"/>
              <a:t>目录</a:t>
            </a:r>
            <a:endParaRPr lang="zh-CN" altLang="en-US" sz="5400" dirty="0"/>
          </a:p>
        </p:txBody>
      </p:sp>
      <p:cxnSp>
        <p:nvCxnSpPr>
          <p:cNvPr id="347" name="直接连接符 346"/>
          <p:cNvCxnSpPr/>
          <p:nvPr/>
        </p:nvCxnSpPr>
        <p:spPr>
          <a:xfrm>
            <a:off x="5069497" y="1817914"/>
            <a:ext cx="2053007" cy="0"/>
          </a:xfrm>
          <a:prstGeom prst="line">
            <a:avLst/>
          </a:prstGeom>
          <a:ln w="44450" cap="rnd">
            <a:solidFill>
              <a:schemeClr val="tx1"/>
            </a:solidFill>
            <a:prstDash val="solid"/>
          </a:ln>
        </p:spPr>
        <p:style>
          <a:lnRef idx="1">
            <a:schemeClr val="accent1"/>
          </a:lnRef>
          <a:fillRef idx="0">
            <a:schemeClr val="accent1"/>
          </a:fillRef>
          <a:effectRef idx="0">
            <a:schemeClr val="accent1"/>
          </a:effectRef>
          <a:fontRef idx="minor">
            <a:schemeClr val="tx1"/>
          </a:fontRef>
        </p:style>
      </p:cxnSp>
      <p:cxnSp>
        <p:nvCxnSpPr>
          <p:cNvPr id="401" name="直接连接符 400"/>
          <p:cNvCxnSpPr/>
          <p:nvPr/>
        </p:nvCxnSpPr>
        <p:spPr>
          <a:xfrm>
            <a:off x="0" y="39243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402" name="椭圆 401"/>
          <p:cNvSpPr/>
          <p:nvPr/>
        </p:nvSpPr>
        <p:spPr>
          <a:xfrm rot="11174285">
            <a:off x="2098591"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3" name="椭圆 402"/>
          <p:cNvSpPr/>
          <p:nvPr/>
        </p:nvSpPr>
        <p:spPr>
          <a:xfrm rot="11174285">
            <a:off x="3402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4" name="椭圆 403"/>
          <p:cNvSpPr/>
          <p:nvPr/>
        </p:nvSpPr>
        <p:spPr>
          <a:xfrm rot="11174285">
            <a:off x="33470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5" name="椭圆 404"/>
          <p:cNvSpPr/>
          <p:nvPr/>
        </p:nvSpPr>
        <p:spPr>
          <a:xfrm rot="11174285">
            <a:off x="7000792" y="3864651"/>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6" name="椭圆 405"/>
          <p:cNvSpPr/>
          <p:nvPr/>
        </p:nvSpPr>
        <p:spPr>
          <a:xfrm rot="11174285">
            <a:off x="5318654" y="3775200"/>
            <a:ext cx="224209" cy="224209"/>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7" name="椭圆 406"/>
          <p:cNvSpPr/>
          <p:nvPr/>
        </p:nvSpPr>
        <p:spPr>
          <a:xfrm rot="11174285">
            <a:off x="8325490" y="3784512"/>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08" name="椭圆 407"/>
          <p:cNvSpPr/>
          <p:nvPr/>
        </p:nvSpPr>
        <p:spPr>
          <a:xfrm rot="11174285">
            <a:off x="9790696" y="3864650"/>
            <a:ext cx="160862" cy="16086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9" name="椭圆 408"/>
          <p:cNvSpPr/>
          <p:nvPr/>
        </p:nvSpPr>
        <p:spPr>
          <a:xfrm rot="11174285">
            <a:off x="11115394" y="3784511"/>
            <a:ext cx="226188" cy="226188"/>
          </a:xfrm>
          <a:prstGeom prst="ellipse">
            <a:avLst/>
          </a:prstGeom>
          <a:solidFill>
            <a:srgbClr val="1A1D1A"/>
          </a:solidFill>
          <a:ln>
            <a:noFill/>
          </a:ln>
          <a:effectLst>
            <a:outerShdw blurRad="76200" dist="38100" dir="2700000" algn="tl" rotWithShape="0">
              <a:schemeClr val="tx1">
                <a:lumMod val="75000"/>
                <a:lumOff val="2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cxnSp>
        <p:nvCxnSpPr>
          <p:cNvPr id="410" name="直接连接符 409"/>
          <p:cNvCxnSpPr>
            <a:stCxn id="403" idx="3"/>
          </p:cNvCxnSpPr>
          <p:nvPr/>
        </p:nvCxnSpPr>
        <p:spPr>
          <a:xfrm flipV="1">
            <a:off x="539772" y="3547264"/>
            <a:ext cx="686767" cy="269854"/>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1" name="直接连接符 410"/>
          <p:cNvCxnSpPr>
            <a:endCxn id="402" idx="5"/>
          </p:cNvCxnSpPr>
          <p:nvPr/>
        </p:nvCxnSpPr>
        <p:spPr>
          <a:xfrm>
            <a:off x="1226539" y="3547264"/>
            <a:ext cx="902127" cy="33510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2" name="直接连接符 411"/>
          <p:cNvCxnSpPr>
            <a:stCxn id="402" idx="1"/>
            <a:endCxn id="414" idx="5"/>
          </p:cNvCxnSpPr>
          <p:nvPr/>
        </p:nvCxnSpPr>
        <p:spPr>
          <a:xfrm>
            <a:off x="2229378" y="4007798"/>
            <a:ext cx="340215" cy="663745"/>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3" name="直接连接符 412"/>
          <p:cNvCxnSpPr>
            <a:stCxn id="414" idx="3"/>
            <a:endCxn id="404" idx="7"/>
          </p:cNvCxnSpPr>
          <p:nvPr/>
        </p:nvCxnSpPr>
        <p:spPr>
          <a:xfrm flipV="1">
            <a:off x="2651615" y="3968413"/>
            <a:ext cx="720383" cy="71209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4" name="椭圆 413"/>
          <p:cNvSpPr/>
          <p:nvPr/>
        </p:nvSpPr>
        <p:spPr>
          <a:xfrm rot="11174285">
            <a:off x="2547778" y="4658694"/>
            <a:ext cx="116686" cy="116686"/>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5" name="直接连接符 414"/>
          <p:cNvCxnSpPr>
            <a:stCxn id="404" idx="3"/>
            <a:endCxn id="417" idx="6"/>
          </p:cNvCxnSpPr>
          <p:nvPr/>
        </p:nvCxnSpPr>
        <p:spPr>
          <a:xfrm flipV="1">
            <a:off x="3548370" y="3460593"/>
            <a:ext cx="995445" cy="36620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16" name="直接连接符 415"/>
          <p:cNvCxnSpPr>
            <a:stCxn id="406" idx="5"/>
          </p:cNvCxnSpPr>
          <p:nvPr/>
        </p:nvCxnSpPr>
        <p:spPr>
          <a:xfrm flipH="1" flipV="1">
            <a:off x="4632960" y="3463290"/>
            <a:ext cx="727612" cy="336601"/>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17" name="椭圆 416"/>
          <p:cNvSpPr/>
          <p:nvPr/>
        </p:nvSpPr>
        <p:spPr>
          <a:xfrm rot="11174285">
            <a:off x="4543512" y="3414972"/>
            <a:ext cx="102364" cy="10236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18" name="直接连接符 417"/>
          <p:cNvCxnSpPr>
            <a:endCxn id="420" idx="5"/>
          </p:cNvCxnSpPr>
          <p:nvPr/>
        </p:nvCxnSpPr>
        <p:spPr>
          <a:xfrm>
            <a:off x="5403840" y="3910377"/>
            <a:ext cx="203413" cy="431055"/>
          </a:xfrm>
          <a:prstGeom prst="line">
            <a:avLst/>
          </a:prstGeom>
          <a:ln>
            <a:solidFill>
              <a:schemeClr val="tx1">
                <a:alpha val="51000"/>
              </a:schemeClr>
            </a:solidFill>
          </a:ln>
        </p:spPr>
        <p:style>
          <a:lnRef idx="1">
            <a:schemeClr val="accent1"/>
          </a:lnRef>
          <a:fillRef idx="0">
            <a:schemeClr val="accent1"/>
          </a:fillRef>
          <a:effectRef idx="0">
            <a:schemeClr val="accent1"/>
          </a:effectRef>
          <a:fontRef idx="minor">
            <a:schemeClr val="tx1"/>
          </a:fontRef>
        </p:style>
      </p:cxnSp>
      <p:cxnSp>
        <p:nvCxnSpPr>
          <p:cNvPr id="419" name="直接连接符 418"/>
          <p:cNvCxnSpPr>
            <a:stCxn id="405" idx="7"/>
            <a:endCxn id="420" idx="2"/>
          </p:cNvCxnSpPr>
          <p:nvPr/>
        </p:nvCxnSpPr>
        <p:spPr>
          <a:xfrm flipH="1">
            <a:off x="5731596" y="3995438"/>
            <a:ext cx="1286911" cy="414176"/>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0" name="椭圆 419"/>
          <p:cNvSpPr/>
          <p:nvPr/>
        </p:nvSpPr>
        <p:spPr>
          <a:xfrm rot="11174285">
            <a:off x="5578556" y="4324528"/>
            <a:ext cx="153494" cy="153494"/>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1" name="直接连接符 420"/>
          <p:cNvCxnSpPr>
            <a:endCxn id="405" idx="3"/>
          </p:cNvCxnSpPr>
          <p:nvPr/>
        </p:nvCxnSpPr>
        <p:spPr>
          <a:xfrm flipH="1">
            <a:off x="7143939" y="3338513"/>
            <a:ext cx="1857188" cy="556213"/>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2" name="直接连接符 421"/>
          <p:cNvCxnSpPr>
            <a:stCxn id="408" idx="5"/>
            <a:endCxn id="423" idx="2"/>
          </p:cNvCxnSpPr>
          <p:nvPr/>
        </p:nvCxnSpPr>
        <p:spPr>
          <a:xfrm flipH="1" flipV="1">
            <a:off x="9214086" y="3327985"/>
            <a:ext cx="606685" cy="55438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3" name="椭圆 422"/>
          <p:cNvSpPr/>
          <p:nvPr/>
        </p:nvSpPr>
        <p:spPr>
          <a:xfrm rot="11174285">
            <a:off x="8990541" y="3203700"/>
            <a:ext cx="224209" cy="224209"/>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cxnSp>
        <p:nvCxnSpPr>
          <p:cNvPr id="424" name="直接连接符 423"/>
          <p:cNvCxnSpPr>
            <a:endCxn id="407" idx="1"/>
          </p:cNvCxnSpPr>
          <p:nvPr/>
        </p:nvCxnSpPr>
        <p:spPr>
          <a:xfrm flipH="1" flipV="1">
            <a:off x="8509391" y="3985792"/>
            <a:ext cx="1231057" cy="546520"/>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cxnSp>
        <p:nvCxnSpPr>
          <p:cNvPr id="425" name="直接连接符 424"/>
          <p:cNvCxnSpPr>
            <a:stCxn id="409" idx="7"/>
          </p:cNvCxnSpPr>
          <p:nvPr/>
        </p:nvCxnSpPr>
        <p:spPr>
          <a:xfrm flipH="1">
            <a:off x="9744077" y="3968412"/>
            <a:ext cx="1396225" cy="570252"/>
          </a:xfrm>
          <a:prstGeom prst="line">
            <a:avLst/>
          </a:prstGeom>
          <a:ln>
            <a:solidFill>
              <a:schemeClr val="tx1">
                <a:alpha val="21000"/>
              </a:schemeClr>
            </a:solidFill>
          </a:ln>
        </p:spPr>
        <p:style>
          <a:lnRef idx="1">
            <a:schemeClr val="accent1"/>
          </a:lnRef>
          <a:fillRef idx="0">
            <a:schemeClr val="accent1"/>
          </a:fillRef>
          <a:effectRef idx="0">
            <a:schemeClr val="accent1"/>
          </a:effectRef>
          <a:fontRef idx="minor">
            <a:schemeClr val="tx1"/>
          </a:fontRef>
        </p:style>
      </p:cxnSp>
      <p:sp>
        <p:nvSpPr>
          <p:cNvPr id="426" name="文本框 425"/>
          <p:cNvSpPr txBox="1"/>
          <p:nvPr/>
        </p:nvSpPr>
        <p:spPr>
          <a:xfrm>
            <a:off x="370459" y="2995581"/>
            <a:ext cx="1761591" cy="584775"/>
          </a:xfrm>
          <a:prstGeom prst="rect">
            <a:avLst/>
          </a:prstGeom>
          <a:noFill/>
        </p:spPr>
        <p:txBody>
          <a:bodyPr wrap="square" rtlCol="0">
            <a:spAutoFit/>
          </a:bodyPr>
          <a:lstStyle/>
          <a:p>
            <a:pPr algn="ctr"/>
            <a:r>
              <a:rPr lang="en-US" altLang="zh-CN" sz="3200" dirty="0"/>
              <a:t>01</a:t>
            </a:r>
            <a:endParaRPr lang="zh-CN" altLang="en-US" sz="3200" dirty="0"/>
          </a:p>
        </p:txBody>
      </p:sp>
      <p:sp>
        <p:nvSpPr>
          <p:cNvPr id="427" name="文本框 426"/>
          <p:cNvSpPr txBox="1"/>
          <p:nvPr/>
        </p:nvSpPr>
        <p:spPr>
          <a:xfrm>
            <a:off x="1823307" y="4880886"/>
            <a:ext cx="1761591" cy="584775"/>
          </a:xfrm>
          <a:prstGeom prst="rect">
            <a:avLst/>
          </a:prstGeom>
          <a:noFill/>
        </p:spPr>
        <p:txBody>
          <a:bodyPr wrap="square" rtlCol="0">
            <a:spAutoFit/>
          </a:bodyPr>
          <a:lstStyle/>
          <a:p>
            <a:pPr algn="ctr"/>
            <a:r>
              <a:rPr lang="en-US" altLang="zh-CN" sz="3200" dirty="0"/>
              <a:t>02</a:t>
            </a:r>
            <a:endParaRPr lang="zh-CN" altLang="en-US" sz="3200" dirty="0"/>
          </a:p>
        </p:txBody>
      </p:sp>
      <p:sp>
        <p:nvSpPr>
          <p:cNvPr id="428" name="文本框 427"/>
          <p:cNvSpPr txBox="1"/>
          <p:nvPr/>
        </p:nvSpPr>
        <p:spPr>
          <a:xfrm>
            <a:off x="3782335" y="2811362"/>
            <a:ext cx="1761591" cy="584775"/>
          </a:xfrm>
          <a:prstGeom prst="rect">
            <a:avLst/>
          </a:prstGeom>
          <a:noFill/>
        </p:spPr>
        <p:txBody>
          <a:bodyPr wrap="square" rtlCol="0">
            <a:spAutoFit/>
          </a:bodyPr>
          <a:lstStyle/>
          <a:p>
            <a:pPr algn="ctr"/>
            <a:r>
              <a:rPr lang="en-US" altLang="zh-CN" sz="3200" dirty="0"/>
              <a:t>03</a:t>
            </a:r>
            <a:endParaRPr lang="zh-CN" altLang="en-US" sz="3200" dirty="0"/>
          </a:p>
        </p:txBody>
      </p:sp>
      <p:sp>
        <p:nvSpPr>
          <p:cNvPr id="429" name="文本框 428"/>
          <p:cNvSpPr txBox="1"/>
          <p:nvPr/>
        </p:nvSpPr>
        <p:spPr>
          <a:xfrm>
            <a:off x="8859652" y="4602761"/>
            <a:ext cx="1761591" cy="584775"/>
          </a:xfrm>
          <a:prstGeom prst="rect">
            <a:avLst/>
          </a:prstGeom>
          <a:noFill/>
        </p:spPr>
        <p:txBody>
          <a:bodyPr wrap="square" rtlCol="0">
            <a:spAutoFit/>
          </a:bodyPr>
          <a:lstStyle/>
          <a:p>
            <a:pPr algn="ctr"/>
            <a:r>
              <a:rPr lang="en-US" altLang="zh-CN" sz="3200" dirty="0"/>
              <a:t>04</a:t>
            </a:r>
            <a:endParaRPr lang="zh-CN" altLang="en-US" sz="3200" dirty="0"/>
          </a:p>
        </p:txBody>
      </p:sp>
      <p:sp>
        <p:nvSpPr>
          <p:cNvPr id="430" name="矩形 429"/>
          <p:cNvSpPr/>
          <p:nvPr/>
        </p:nvSpPr>
        <p:spPr>
          <a:xfrm>
            <a:off x="1491615" y="3134360"/>
            <a:ext cx="2056765" cy="306705"/>
          </a:xfrm>
          <a:prstGeom prst="rect">
            <a:avLst/>
          </a:prstGeom>
        </p:spPr>
        <p:txBody>
          <a:bodyPr wrap="square">
            <a:spAutoFit/>
          </a:bodyPr>
          <a:lstStyle/>
          <a:p>
            <a:r>
              <a:rPr lang="zh-CN" altLang="en-US" sz="1400" dirty="0">
                <a:solidFill>
                  <a:schemeClr val="tx2"/>
                </a:solidFill>
              </a:rPr>
              <a:t>引言</a:t>
            </a:r>
            <a:endParaRPr lang="zh-CN" altLang="en-US" sz="1400" dirty="0">
              <a:solidFill>
                <a:schemeClr val="tx2"/>
              </a:solidFill>
            </a:endParaRPr>
          </a:p>
        </p:txBody>
      </p:sp>
      <p:sp>
        <p:nvSpPr>
          <p:cNvPr id="431" name="矩形 430"/>
          <p:cNvSpPr/>
          <p:nvPr/>
        </p:nvSpPr>
        <p:spPr>
          <a:xfrm>
            <a:off x="1936871" y="5454985"/>
            <a:ext cx="1534795" cy="306705"/>
          </a:xfrm>
          <a:prstGeom prst="rect">
            <a:avLst/>
          </a:prstGeom>
        </p:spPr>
        <p:txBody>
          <a:bodyPr wrap="none">
            <a:spAutoFit/>
          </a:bodyPr>
          <a:lstStyle/>
          <a:p>
            <a:r>
              <a:rPr lang="zh-CN" altLang="en-US" sz="1400" dirty="0">
                <a:solidFill>
                  <a:schemeClr val="tx2"/>
                </a:solidFill>
              </a:rPr>
              <a:t>车载</a:t>
            </a:r>
            <a:r>
              <a:rPr lang="en-US" altLang="zh-CN" sz="1400" dirty="0">
                <a:solidFill>
                  <a:schemeClr val="tx2"/>
                </a:solidFill>
              </a:rPr>
              <a:t>Android</a:t>
            </a:r>
            <a:r>
              <a:rPr lang="zh-CN" altLang="en-US" sz="1400" dirty="0">
                <a:solidFill>
                  <a:schemeClr val="tx2"/>
                </a:solidFill>
              </a:rPr>
              <a:t>系统</a:t>
            </a:r>
            <a:endParaRPr lang="zh-CN" altLang="en-US" sz="1400" dirty="0">
              <a:solidFill>
                <a:schemeClr val="tx2"/>
              </a:solidFill>
            </a:endParaRPr>
          </a:p>
        </p:txBody>
      </p:sp>
      <p:sp>
        <p:nvSpPr>
          <p:cNvPr id="432" name="矩形 431"/>
          <p:cNvSpPr/>
          <p:nvPr/>
        </p:nvSpPr>
        <p:spPr>
          <a:xfrm>
            <a:off x="4930542" y="2954103"/>
            <a:ext cx="1605280" cy="306705"/>
          </a:xfrm>
          <a:prstGeom prst="rect">
            <a:avLst/>
          </a:prstGeom>
        </p:spPr>
        <p:txBody>
          <a:bodyPr wrap="none">
            <a:spAutoFit/>
          </a:bodyPr>
          <a:lstStyle/>
          <a:p>
            <a:r>
              <a:rPr lang="zh-CN" altLang="en-US" sz="1400" dirty="0">
                <a:solidFill>
                  <a:schemeClr val="tx2"/>
                </a:solidFill>
              </a:rPr>
              <a:t>常见车载系统应用</a:t>
            </a:r>
            <a:endParaRPr lang="zh-CN" altLang="en-US" sz="1400" dirty="0">
              <a:solidFill>
                <a:schemeClr val="tx2"/>
              </a:solidFill>
            </a:endParaRPr>
          </a:p>
        </p:txBody>
      </p:sp>
      <p:sp>
        <p:nvSpPr>
          <p:cNvPr id="433" name="矩形 432"/>
          <p:cNvSpPr/>
          <p:nvPr/>
        </p:nvSpPr>
        <p:spPr>
          <a:xfrm>
            <a:off x="8890658" y="5167409"/>
            <a:ext cx="1960880" cy="306705"/>
          </a:xfrm>
          <a:prstGeom prst="rect">
            <a:avLst/>
          </a:prstGeom>
        </p:spPr>
        <p:txBody>
          <a:bodyPr wrap="none">
            <a:spAutoFit/>
          </a:bodyPr>
          <a:lstStyle/>
          <a:p>
            <a:r>
              <a:rPr lang="zh-CN" altLang="en-US" sz="1400" dirty="0">
                <a:solidFill>
                  <a:schemeClr val="tx2"/>
                </a:solidFill>
              </a:rPr>
              <a:t>如何学习车载应用开发</a:t>
            </a:r>
            <a:endParaRPr lang="zh-CN" altLang="en-US" sz="1400" dirty="0">
              <a:solidFill>
                <a:schemeClr val="tx2"/>
              </a:solidFill>
            </a:endParaRPr>
          </a:p>
        </p:txBody>
      </p:sp>
      <p:sp>
        <p:nvSpPr>
          <p:cNvPr id="434" name="椭圆 433"/>
          <p:cNvSpPr/>
          <p:nvPr/>
        </p:nvSpPr>
        <p:spPr>
          <a:xfrm rot="11174285">
            <a:off x="1197640" y="3526741"/>
            <a:ext cx="50995" cy="50995"/>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35" name="椭圆 434"/>
          <p:cNvSpPr/>
          <p:nvPr/>
        </p:nvSpPr>
        <p:spPr>
          <a:xfrm rot="11174285">
            <a:off x="9728818" y="4520349"/>
            <a:ext cx="50995" cy="5099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30000" fill="hold" grpId="1" nodeType="withEffect">
                                  <p:stCondLst>
                                    <p:cond delay="0"/>
                                  </p:stCondLst>
                                  <p:childTnLst>
                                    <p:animMotion origin="layout" path="M 0 -3.7037E-6 L 0 -0.1243 " pathEditMode="relative" rAng="0" ptsTypes="AA">
                                      <p:cBhvr>
                                        <p:cTn id="9" dur="750" spd="-100000" fill="hold"/>
                                        <p:tgtEl>
                                          <p:spTgt spid="2"/>
                                        </p:tgtEl>
                                        <p:attrNameLst>
                                          <p:attrName>ppt_x</p:attrName>
                                          <p:attrName>ppt_y</p:attrName>
                                        </p:attrNameLst>
                                      </p:cBhvr>
                                      <p:rCtr x="0" y="-6227"/>
                                    </p:animMotion>
                                  </p:childTnLst>
                                </p:cTn>
                              </p:par>
                              <p:par>
                                <p:cTn id="10" presetID="16" presetClass="entr" presetSubtype="37" fill="hold" nodeType="withEffect">
                                  <p:stCondLst>
                                    <p:cond delay="0"/>
                                  </p:stCondLst>
                                  <p:childTnLst>
                                    <p:set>
                                      <p:cBhvr>
                                        <p:cTn id="11" dur="1" fill="hold">
                                          <p:stCondLst>
                                            <p:cond delay="0"/>
                                          </p:stCondLst>
                                        </p:cTn>
                                        <p:tgtEl>
                                          <p:spTgt spid="347"/>
                                        </p:tgtEl>
                                        <p:attrNameLst>
                                          <p:attrName>style.visibility</p:attrName>
                                        </p:attrNameLst>
                                      </p:cBhvr>
                                      <p:to>
                                        <p:strVal val="visible"/>
                                      </p:to>
                                    </p:set>
                                    <p:animEffect transition="in" filter="barn(outVertical)">
                                      <p:cBhvr>
                                        <p:cTn id="12" dur="500"/>
                                        <p:tgtEl>
                                          <p:spTgt spid="347"/>
                                        </p:tgtEl>
                                      </p:cBhvr>
                                    </p:animEffect>
                                  </p:childTnLst>
                                </p:cTn>
                              </p:par>
                              <p:par>
                                <p:cTn id="13" presetID="31" presetClass="entr" presetSubtype="0" fill="hold" nodeType="withEffect">
                                  <p:stCondLst>
                                    <p:cond delay="250"/>
                                  </p:stCondLst>
                                  <p:childTnLst>
                                    <p:set>
                                      <p:cBhvr>
                                        <p:cTn id="14" dur="1" fill="hold">
                                          <p:stCondLst>
                                            <p:cond delay="0"/>
                                          </p:stCondLst>
                                        </p:cTn>
                                        <p:tgtEl>
                                          <p:spTgt spid="410"/>
                                        </p:tgtEl>
                                        <p:attrNameLst>
                                          <p:attrName>style.visibility</p:attrName>
                                        </p:attrNameLst>
                                      </p:cBhvr>
                                      <p:to>
                                        <p:strVal val="visible"/>
                                      </p:to>
                                    </p:set>
                                    <p:anim calcmode="lin" valueType="num">
                                      <p:cBhvr>
                                        <p:cTn id="15" dur="1000" fill="hold"/>
                                        <p:tgtEl>
                                          <p:spTgt spid="410"/>
                                        </p:tgtEl>
                                        <p:attrNameLst>
                                          <p:attrName>ppt_w</p:attrName>
                                        </p:attrNameLst>
                                      </p:cBhvr>
                                      <p:tavLst>
                                        <p:tav tm="0">
                                          <p:val>
                                            <p:fltVal val="0"/>
                                          </p:val>
                                        </p:tav>
                                        <p:tav tm="100000">
                                          <p:val>
                                            <p:strVal val="#ppt_w"/>
                                          </p:val>
                                        </p:tav>
                                      </p:tavLst>
                                    </p:anim>
                                    <p:anim calcmode="lin" valueType="num">
                                      <p:cBhvr>
                                        <p:cTn id="16" dur="1000" fill="hold"/>
                                        <p:tgtEl>
                                          <p:spTgt spid="410"/>
                                        </p:tgtEl>
                                        <p:attrNameLst>
                                          <p:attrName>ppt_h</p:attrName>
                                        </p:attrNameLst>
                                      </p:cBhvr>
                                      <p:tavLst>
                                        <p:tav tm="0">
                                          <p:val>
                                            <p:fltVal val="0"/>
                                          </p:val>
                                        </p:tav>
                                        <p:tav tm="100000">
                                          <p:val>
                                            <p:strVal val="#ppt_h"/>
                                          </p:val>
                                        </p:tav>
                                      </p:tavLst>
                                    </p:anim>
                                    <p:anim calcmode="lin" valueType="num">
                                      <p:cBhvr>
                                        <p:cTn id="17" dur="1000" fill="hold"/>
                                        <p:tgtEl>
                                          <p:spTgt spid="410"/>
                                        </p:tgtEl>
                                        <p:attrNameLst>
                                          <p:attrName>style.rotation</p:attrName>
                                        </p:attrNameLst>
                                      </p:cBhvr>
                                      <p:tavLst>
                                        <p:tav tm="0">
                                          <p:val>
                                            <p:fltVal val="90"/>
                                          </p:val>
                                        </p:tav>
                                        <p:tav tm="100000">
                                          <p:val>
                                            <p:fltVal val="0"/>
                                          </p:val>
                                        </p:tav>
                                      </p:tavLst>
                                    </p:anim>
                                    <p:animEffect transition="in" filter="fade">
                                      <p:cBhvr>
                                        <p:cTn id="18" dur="1000"/>
                                        <p:tgtEl>
                                          <p:spTgt spid="410"/>
                                        </p:tgtEl>
                                      </p:cBhvr>
                                    </p:animEffect>
                                  </p:childTnLst>
                                </p:cTn>
                              </p:par>
                              <p:par>
                                <p:cTn id="19" presetID="31" presetClass="entr" presetSubtype="0" fill="hold" nodeType="withEffect">
                                  <p:stCondLst>
                                    <p:cond delay="250"/>
                                  </p:stCondLst>
                                  <p:childTnLst>
                                    <p:set>
                                      <p:cBhvr>
                                        <p:cTn id="20" dur="1" fill="hold">
                                          <p:stCondLst>
                                            <p:cond delay="0"/>
                                          </p:stCondLst>
                                        </p:cTn>
                                        <p:tgtEl>
                                          <p:spTgt spid="411"/>
                                        </p:tgtEl>
                                        <p:attrNameLst>
                                          <p:attrName>style.visibility</p:attrName>
                                        </p:attrNameLst>
                                      </p:cBhvr>
                                      <p:to>
                                        <p:strVal val="visible"/>
                                      </p:to>
                                    </p:set>
                                    <p:anim calcmode="lin" valueType="num">
                                      <p:cBhvr>
                                        <p:cTn id="21" dur="1000" fill="hold"/>
                                        <p:tgtEl>
                                          <p:spTgt spid="411"/>
                                        </p:tgtEl>
                                        <p:attrNameLst>
                                          <p:attrName>ppt_w</p:attrName>
                                        </p:attrNameLst>
                                      </p:cBhvr>
                                      <p:tavLst>
                                        <p:tav tm="0">
                                          <p:val>
                                            <p:fltVal val="0"/>
                                          </p:val>
                                        </p:tav>
                                        <p:tav tm="100000">
                                          <p:val>
                                            <p:strVal val="#ppt_w"/>
                                          </p:val>
                                        </p:tav>
                                      </p:tavLst>
                                    </p:anim>
                                    <p:anim calcmode="lin" valueType="num">
                                      <p:cBhvr>
                                        <p:cTn id="22" dur="1000" fill="hold"/>
                                        <p:tgtEl>
                                          <p:spTgt spid="411"/>
                                        </p:tgtEl>
                                        <p:attrNameLst>
                                          <p:attrName>ppt_h</p:attrName>
                                        </p:attrNameLst>
                                      </p:cBhvr>
                                      <p:tavLst>
                                        <p:tav tm="0">
                                          <p:val>
                                            <p:fltVal val="0"/>
                                          </p:val>
                                        </p:tav>
                                        <p:tav tm="100000">
                                          <p:val>
                                            <p:strVal val="#ppt_h"/>
                                          </p:val>
                                        </p:tav>
                                      </p:tavLst>
                                    </p:anim>
                                    <p:anim calcmode="lin" valueType="num">
                                      <p:cBhvr>
                                        <p:cTn id="23" dur="1000" fill="hold"/>
                                        <p:tgtEl>
                                          <p:spTgt spid="411"/>
                                        </p:tgtEl>
                                        <p:attrNameLst>
                                          <p:attrName>style.rotation</p:attrName>
                                        </p:attrNameLst>
                                      </p:cBhvr>
                                      <p:tavLst>
                                        <p:tav tm="0">
                                          <p:val>
                                            <p:fltVal val="90"/>
                                          </p:val>
                                        </p:tav>
                                        <p:tav tm="100000">
                                          <p:val>
                                            <p:fltVal val="0"/>
                                          </p:val>
                                        </p:tav>
                                      </p:tavLst>
                                    </p:anim>
                                    <p:animEffect transition="in" filter="fade">
                                      <p:cBhvr>
                                        <p:cTn id="24" dur="1000"/>
                                        <p:tgtEl>
                                          <p:spTgt spid="411"/>
                                        </p:tgtEl>
                                      </p:cBhvr>
                                    </p:animEffect>
                                  </p:childTnLst>
                                </p:cTn>
                              </p:par>
                              <p:par>
                                <p:cTn id="25" presetID="31" presetClass="entr" presetSubtype="0" fill="hold" nodeType="withEffect">
                                  <p:stCondLst>
                                    <p:cond delay="250"/>
                                  </p:stCondLst>
                                  <p:childTnLst>
                                    <p:set>
                                      <p:cBhvr>
                                        <p:cTn id="26" dur="1" fill="hold">
                                          <p:stCondLst>
                                            <p:cond delay="0"/>
                                          </p:stCondLst>
                                        </p:cTn>
                                        <p:tgtEl>
                                          <p:spTgt spid="412"/>
                                        </p:tgtEl>
                                        <p:attrNameLst>
                                          <p:attrName>style.visibility</p:attrName>
                                        </p:attrNameLst>
                                      </p:cBhvr>
                                      <p:to>
                                        <p:strVal val="visible"/>
                                      </p:to>
                                    </p:set>
                                    <p:anim calcmode="lin" valueType="num">
                                      <p:cBhvr>
                                        <p:cTn id="27" dur="1000" fill="hold"/>
                                        <p:tgtEl>
                                          <p:spTgt spid="412"/>
                                        </p:tgtEl>
                                        <p:attrNameLst>
                                          <p:attrName>ppt_w</p:attrName>
                                        </p:attrNameLst>
                                      </p:cBhvr>
                                      <p:tavLst>
                                        <p:tav tm="0">
                                          <p:val>
                                            <p:fltVal val="0"/>
                                          </p:val>
                                        </p:tav>
                                        <p:tav tm="100000">
                                          <p:val>
                                            <p:strVal val="#ppt_w"/>
                                          </p:val>
                                        </p:tav>
                                      </p:tavLst>
                                    </p:anim>
                                    <p:anim calcmode="lin" valueType="num">
                                      <p:cBhvr>
                                        <p:cTn id="28" dur="1000" fill="hold"/>
                                        <p:tgtEl>
                                          <p:spTgt spid="412"/>
                                        </p:tgtEl>
                                        <p:attrNameLst>
                                          <p:attrName>ppt_h</p:attrName>
                                        </p:attrNameLst>
                                      </p:cBhvr>
                                      <p:tavLst>
                                        <p:tav tm="0">
                                          <p:val>
                                            <p:fltVal val="0"/>
                                          </p:val>
                                        </p:tav>
                                        <p:tav tm="100000">
                                          <p:val>
                                            <p:strVal val="#ppt_h"/>
                                          </p:val>
                                        </p:tav>
                                      </p:tavLst>
                                    </p:anim>
                                    <p:anim calcmode="lin" valueType="num">
                                      <p:cBhvr>
                                        <p:cTn id="29" dur="1000" fill="hold"/>
                                        <p:tgtEl>
                                          <p:spTgt spid="412"/>
                                        </p:tgtEl>
                                        <p:attrNameLst>
                                          <p:attrName>style.rotation</p:attrName>
                                        </p:attrNameLst>
                                      </p:cBhvr>
                                      <p:tavLst>
                                        <p:tav tm="0">
                                          <p:val>
                                            <p:fltVal val="90"/>
                                          </p:val>
                                        </p:tav>
                                        <p:tav tm="100000">
                                          <p:val>
                                            <p:fltVal val="0"/>
                                          </p:val>
                                        </p:tav>
                                      </p:tavLst>
                                    </p:anim>
                                    <p:animEffect transition="in" filter="fade">
                                      <p:cBhvr>
                                        <p:cTn id="30" dur="1000"/>
                                        <p:tgtEl>
                                          <p:spTgt spid="412"/>
                                        </p:tgtEl>
                                      </p:cBhvr>
                                    </p:animEffect>
                                  </p:childTnLst>
                                </p:cTn>
                              </p:par>
                              <p:par>
                                <p:cTn id="31" presetID="31" presetClass="entr" presetSubtype="0" fill="hold" nodeType="withEffect">
                                  <p:stCondLst>
                                    <p:cond delay="250"/>
                                  </p:stCondLst>
                                  <p:childTnLst>
                                    <p:set>
                                      <p:cBhvr>
                                        <p:cTn id="32" dur="1" fill="hold">
                                          <p:stCondLst>
                                            <p:cond delay="0"/>
                                          </p:stCondLst>
                                        </p:cTn>
                                        <p:tgtEl>
                                          <p:spTgt spid="413"/>
                                        </p:tgtEl>
                                        <p:attrNameLst>
                                          <p:attrName>style.visibility</p:attrName>
                                        </p:attrNameLst>
                                      </p:cBhvr>
                                      <p:to>
                                        <p:strVal val="visible"/>
                                      </p:to>
                                    </p:set>
                                    <p:anim calcmode="lin" valueType="num">
                                      <p:cBhvr>
                                        <p:cTn id="33" dur="1000" fill="hold"/>
                                        <p:tgtEl>
                                          <p:spTgt spid="413"/>
                                        </p:tgtEl>
                                        <p:attrNameLst>
                                          <p:attrName>ppt_w</p:attrName>
                                        </p:attrNameLst>
                                      </p:cBhvr>
                                      <p:tavLst>
                                        <p:tav tm="0">
                                          <p:val>
                                            <p:fltVal val="0"/>
                                          </p:val>
                                        </p:tav>
                                        <p:tav tm="100000">
                                          <p:val>
                                            <p:strVal val="#ppt_w"/>
                                          </p:val>
                                        </p:tav>
                                      </p:tavLst>
                                    </p:anim>
                                    <p:anim calcmode="lin" valueType="num">
                                      <p:cBhvr>
                                        <p:cTn id="34" dur="1000" fill="hold"/>
                                        <p:tgtEl>
                                          <p:spTgt spid="413"/>
                                        </p:tgtEl>
                                        <p:attrNameLst>
                                          <p:attrName>ppt_h</p:attrName>
                                        </p:attrNameLst>
                                      </p:cBhvr>
                                      <p:tavLst>
                                        <p:tav tm="0">
                                          <p:val>
                                            <p:fltVal val="0"/>
                                          </p:val>
                                        </p:tav>
                                        <p:tav tm="100000">
                                          <p:val>
                                            <p:strVal val="#ppt_h"/>
                                          </p:val>
                                        </p:tav>
                                      </p:tavLst>
                                    </p:anim>
                                    <p:anim calcmode="lin" valueType="num">
                                      <p:cBhvr>
                                        <p:cTn id="35" dur="1000" fill="hold"/>
                                        <p:tgtEl>
                                          <p:spTgt spid="413"/>
                                        </p:tgtEl>
                                        <p:attrNameLst>
                                          <p:attrName>style.rotation</p:attrName>
                                        </p:attrNameLst>
                                      </p:cBhvr>
                                      <p:tavLst>
                                        <p:tav tm="0">
                                          <p:val>
                                            <p:fltVal val="90"/>
                                          </p:val>
                                        </p:tav>
                                        <p:tav tm="100000">
                                          <p:val>
                                            <p:fltVal val="0"/>
                                          </p:val>
                                        </p:tav>
                                      </p:tavLst>
                                    </p:anim>
                                    <p:animEffect transition="in" filter="fade">
                                      <p:cBhvr>
                                        <p:cTn id="36" dur="1000"/>
                                        <p:tgtEl>
                                          <p:spTgt spid="413"/>
                                        </p:tgtEl>
                                      </p:cBhvr>
                                    </p:animEffect>
                                  </p:childTnLst>
                                </p:cTn>
                              </p:par>
                              <p:par>
                                <p:cTn id="37" presetID="31" presetClass="entr" presetSubtype="0" fill="hold" nodeType="withEffect">
                                  <p:stCondLst>
                                    <p:cond delay="250"/>
                                  </p:stCondLst>
                                  <p:childTnLst>
                                    <p:set>
                                      <p:cBhvr>
                                        <p:cTn id="38" dur="1" fill="hold">
                                          <p:stCondLst>
                                            <p:cond delay="0"/>
                                          </p:stCondLst>
                                        </p:cTn>
                                        <p:tgtEl>
                                          <p:spTgt spid="415"/>
                                        </p:tgtEl>
                                        <p:attrNameLst>
                                          <p:attrName>style.visibility</p:attrName>
                                        </p:attrNameLst>
                                      </p:cBhvr>
                                      <p:to>
                                        <p:strVal val="visible"/>
                                      </p:to>
                                    </p:set>
                                    <p:anim calcmode="lin" valueType="num">
                                      <p:cBhvr>
                                        <p:cTn id="39" dur="1000" fill="hold"/>
                                        <p:tgtEl>
                                          <p:spTgt spid="415"/>
                                        </p:tgtEl>
                                        <p:attrNameLst>
                                          <p:attrName>ppt_w</p:attrName>
                                        </p:attrNameLst>
                                      </p:cBhvr>
                                      <p:tavLst>
                                        <p:tav tm="0">
                                          <p:val>
                                            <p:fltVal val="0"/>
                                          </p:val>
                                        </p:tav>
                                        <p:tav tm="100000">
                                          <p:val>
                                            <p:strVal val="#ppt_w"/>
                                          </p:val>
                                        </p:tav>
                                      </p:tavLst>
                                    </p:anim>
                                    <p:anim calcmode="lin" valueType="num">
                                      <p:cBhvr>
                                        <p:cTn id="40" dur="1000" fill="hold"/>
                                        <p:tgtEl>
                                          <p:spTgt spid="415"/>
                                        </p:tgtEl>
                                        <p:attrNameLst>
                                          <p:attrName>ppt_h</p:attrName>
                                        </p:attrNameLst>
                                      </p:cBhvr>
                                      <p:tavLst>
                                        <p:tav tm="0">
                                          <p:val>
                                            <p:fltVal val="0"/>
                                          </p:val>
                                        </p:tav>
                                        <p:tav tm="100000">
                                          <p:val>
                                            <p:strVal val="#ppt_h"/>
                                          </p:val>
                                        </p:tav>
                                      </p:tavLst>
                                    </p:anim>
                                    <p:anim calcmode="lin" valueType="num">
                                      <p:cBhvr>
                                        <p:cTn id="41" dur="1000" fill="hold"/>
                                        <p:tgtEl>
                                          <p:spTgt spid="415"/>
                                        </p:tgtEl>
                                        <p:attrNameLst>
                                          <p:attrName>style.rotation</p:attrName>
                                        </p:attrNameLst>
                                      </p:cBhvr>
                                      <p:tavLst>
                                        <p:tav tm="0">
                                          <p:val>
                                            <p:fltVal val="90"/>
                                          </p:val>
                                        </p:tav>
                                        <p:tav tm="100000">
                                          <p:val>
                                            <p:fltVal val="0"/>
                                          </p:val>
                                        </p:tav>
                                      </p:tavLst>
                                    </p:anim>
                                    <p:animEffect transition="in" filter="fade">
                                      <p:cBhvr>
                                        <p:cTn id="42" dur="1000"/>
                                        <p:tgtEl>
                                          <p:spTgt spid="415"/>
                                        </p:tgtEl>
                                      </p:cBhvr>
                                    </p:animEffect>
                                  </p:childTnLst>
                                </p:cTn>
                              </p:par>
                              <p:par>
                                <p:cTn id="43" presetID="31" presetClass="entr" presetSubtype="0" fill="hold" nodeType="withEffect">
                                  <p:stCondLst>
                                    <p:cond delay="250"/>
                                  </p:stCondLst>
                                  <p:childTnLst>
                                    <p:set>
                                      <p:cBhvr>
                                        <p:cTn id="44" dur="1" fill="hold">
                                          <p:stCondLst>
                                            <p:cond delay="0"/>
                                          </p:stCondLst>
                                        </p:cTn>
                                        <p:tgtEl>
                                          <p:spTgt spid="416"/>
                                        </p:tgtEl>
                                        <p:attrNameLst>
                                          <p:attrName>style.visibility</p:attrName>
                                        </p:attrNameLst>
                                      </p:cBhvr>
                                      <p:to>
                                        <p:strVal val="visible"/>
                                      </p:to>
                                    </p:set>
                                    <p:anim calcmode="lin" valueType="num">
                                      <p:cBhvr>
                                        <p:cTn id="45" dur="1000" fill="hold"/>
                                        <p:tgtEl>
                                          <p:spTgt spid="416"/>
                                        </p:tgtEl>
                                        <p:attrNameLst>
                                          <p:attrName>ppt_w</p:attrName>
                                        </p:attrNameLst>
                                      </p:cBhvr>
                                      <p:tavLst>
                                        <p:tav tm="0">
                                          <p:val>
                                            <p:fltVal val="0"/>
                                          </p:val>
                                        </p:tav>
                                        <p:tav tm="100000">
                                          <p:val>
                                            <p:strVal val="#ppt_w"/>
                                          </p:val>
                                        </p:tav>
                                      </p:tavLst>
                                    </p:anim>
                                    <p:anim calcmode="lin" valueType="num">
                                      <p:cBhvr>
                                        <p:cTn id="46" dur="1000" fill="hold"/>
                                        <p:tgtEl>
                                          <p:spTgt spid="416"/>
                                        </p:tgtEl>
                                        <p:attrNameLst>
                                          <p:attrName>ppt_h</p:attrName>
                                        </p:attrNameLst>
                                      </p:cBhvr>
                                      <p:tavLst>
                                        <p:tav tm="0">
                                          <p:val>
                                            <p:fltVal val="0"/>
                                          </p:val>
                                        </p:tav>
                                        <p:tav tm="100000">
                                          <p:val>
                                            <p:strVal val="#ppt_h"/>
                                          </p:val>
                                        </p:tav>
                                      </p:tavLst>
                                    </p:anim>
                                    <p:anim calcmode="lin" valueType="num">
                                      <p:cBhvr>
                                        <p:cTn id="47" dur="1000" fill="hold"/>
                                        <p:tgtEl>
                                          <p:spTgt spid="416"/>
                                        </p:tgtEl>
                                        <p:attrNameLst>
                                          <p:attrName>style.rotation</p:attrName>
                                        </p:attrNameLst>
                                      </p:cBhvr>
                                      <p:tavLst>
                                        <p:tav tm="0">
                                          <p:val>
                                            <p:fltVal val="90"/>
                                          </p:val>
                                        </p:tav>
                                        <p:tav tm="100000">
                                          <p:val>
                                            <p:fltVal val="0"/>
                                          </p:val>
                                        </p:tav>
                                      </p:tavLst>
                                    </p:anim>
                                    <p:animEffect transition="in" filter="fade">
                                      <p:cBhvr>
                                        <p:cTn id="48" dur="1000"/>
                                        <p:tgtEl>
                                          <p:spTgt spid="416"/>
                                        </p:tgtEl>
                                      </p:cBhvr>
                                    </p:animEffect>
                                  </p:childTnLst>
                                </p:cTn>
                              </p:par>
                              <p:par>
                                <p:cTn id="49" presetID="31" presetClass="entr" presetSubtype="0" fill="hold" nodeType="withEffect">
                                  <p:stCondLst>
                                    <p:cond delay="250"/>
                                  </p:stCondLst>
                                  <p:childTnLst>
                                    <p:set>
                                      <p:cBhvr>
                                        <p:cTn id="50" dur="1" fill="hold">
                                          <p:stCondLst>
                                            <p:cond delay="0"/>
                                          </p:stCondLst>
                                        </p:cTn>
                                        <p:tgtEl>
                                          <p:spTgt spid="418"/>
                                        </p:tgtEl>
                                        <p:attrNameLst>
                                          <p:attrName>style.visibility</p:attrName>
                                        </p:attrNameLst>
                                      </p:cBhvr>
                                      <p:to>
                                        <p:strVal val="visible"/>
                                      </p:to>
                                    </p:set>
                                    <p:anim calcmode="lin" valueType="num">
                                      <p:cBhvr>
                                        <p:cTn id="51" dur="1000" fill="hold"/>
                                        <p:tgtEl>
                                          <p:spTgt spid="418"/>
                                        </p:tgtEl>
                                        <p:attrNameLst>
                                          <p:attrName>ppt_w</p:attrName>
                                        </p:attrNameLst>
                                      </p:cBhvr>
                                      <p:tavLst>
                                        <p:tav tm="0">
                                          <p:val>
                                            <p:fltVal val="0"/>
                                          </p:val>
                                        </p:tav>
                                        <p:tav tm="100000">
                                          <p:val>
                                            <p:strVal val="#ppt_w"/>
                                          </p:val>
                                        </p:tav>
                                      </p:tavLst>
                                    </p:anim>
                                    <p:anim calcmode="lin" valueType="num">
                                      <p:cBhvr>
                                        <p:cTn id="52" dur="1000" fill="hold"/>
                                        <p:tgtEl>
                                          <p:spTgt spid="418"/>
                                        </p:tgtEl>
                                        <p:attrNameLst>
                                          <p:attrName>ppt_h</p:attrName>
                                        </p:attrNameLst>
                                      </p:cBhvr>
                                      <p:tavLst>
                                        <p:tav tm="0">
                                          <p:val>
                                            <p:fltVal val="0"/>
                                          </p:val>
                                        </p:tav>
                                        <p:tav tm="100000">
                                          <p:val>
                                            <p:strVal val="#ppt_h"/>
                                          </p:val>
                                        </p:tav>
                                      </p:tavLst>
                                    </p:anim>
                                    <p:anim calcmode="lin" valueType="num">
                                      <p:cBhvr>
                                        <p:cTn id="53" dur="1000" fill="hold"/>
                                        <p:tgtEl>
                                          <p:spTgt spid="418"/>
                                        </p:tgtEl>
                                        <p:attrNameLst>
                                          <p:attrName>style.rotation</p:attrName>
                                        </p:attrNameLst>
                                      </p:cBhvr>
                                      <p:tavLst>
                                        <p:tav tm="0">
                                          <p:val>
                                            <p:fltVal val="90"/>
                                          </p:val>
                                        </p:tav>
                                        <p:tav tm="100000">
                                          <p:val>
                                            <p:fltVal val="0"/>
                                          </p:val>
                                        </p:tav>
                                      </p:tavLst>
                                    </p:anim>
                                    <p:animEffect transition="in" filter="fade">
                                      <p:cBhvr>
                                        <p:cTn id="54" dur="1000"/>
                                        <p:tgtEl>
                                          <p:spTgt spid="418"/>
                                        </p:tgtEl>
                                      </p:cBhvr>
                                    </p:animEffect>
                                  </p:childTnLst>
                                </p:cTn>
                              </p:par>
                              <p:par>
                                <p:cTn id="55" presetID="31" presetClass="entr" presetSubtype="0" fill="hold" nodeType="withEffect">
                                  <p:stCondLst>
                                    <p:cond delay="250"/>
                                  </p:stCondLst>
                                  <p:childTnLst>
                                    <p:set>
                                      <p:cBhvr>
                                        <p:cTn id="56" dur="1" fill="hold">
                                          <p:stCondLst>
                                            <p:cond delay="0"/>
                                          </p:stCondLst>
                                        </p:cTn>
                                        <p:tgtEl>
                                          <p:spTgt spid="419"/>
                                        </p:tgtEl>
                                        <p:attrNameLst>
                                          <p:attrName>style.visibility</p:attrName>
                                        </p:attrNameLst>
                                      </p:cBhvr>
                                      <p:to>
                                        <p:strVal val="visible"/>
                                      </p:to>
                                    </p:set>
                                    <p:anim calcmode="lin" valueType="num">
                                      <p:cBhvr>
                                        <p:cTn id="57" dur="1000" fill="hold"/>
                                        <p:tgtEl>
                                          <p:spTgt spid="419"/>
                                        </p:tgtEl>
                                        <p:attrNameLst>
                                          <p:attrName>ppt_w</p:attrName>
                                        </p:attrNameLst>
                                      </p:cBhvr>
                                      <p:tavLst>
                                        <p:tav tm="0">
                                          <p:val>
                                            <p:fltVal val="0"/>
                                          </p:val>
                                        </p:tav>
                                        <p:tav tm="100000">
                                          <p:val>
                                            <p:strVal val="#ppt_w"/>
                                          </p:val>
                                        </p:tav>
                                      </p:tavLst>
                                    </p:anim>
                                    <p:anim calcmode="lin" valueType="num">
                                      <p:cBhvr>
                                        <p:cTn id="58" dur="1000" fill="hold"/>
                                        <p:tgtEl>
                                          <p:spTgt spid="419"/>
                                        </p:tgtEl>
                                        <p:attrNameLst>
                                          <p:attrName>ppt_h</p:attrName>
                                        </p:attrNameLst>
                                      </p:cBhvr>
                                      <p:tavLst>
                                        <p:tav tm="0">
                                          <p:val>
                                            <p:fltVal val="0"/>
                                          </p:val>
                                        </p:tav>
                                        <p:tav tm="100000">
                                          <p:val>
                                            <p:strVal val="#ppt_h"/>
                                          </p:val>
                                        </p:tav>
                                      </p:tavLst>
                                    </p:anim>
                                    <p:anim calcmode="lin" valueType="num">
                                      <p:cBhvr>
                                        <p:cTn id="59" dur="1000" fill="hold"/>
                                        <p:tgtEl>
                                          <p:spTgt spid="419"/>
                                        </p:tgtEl>
                                        <p:attrNameLst>
                                          <p:attrName>style.rotation</p:attrName>
                                        </p:attrNameLst>
                                      </p:cBhvr>
                                      <p:tavLst>
                                        <p:tav tm="0">
                                          <p:val>
                                            <p:fltVal val="90"/>
                                          </p:val>
                                        </p:tav>
                                        <p:tav tm="100000">
                                          <p:val>
                                            <p:fltVal val="0"/>
                                          </p:val>
                                        </p:tav>
                                      </p:tavLst>
                                    </p:anim>
                                    <p:animEffect transition="in" filter="fade">
                                      <p:cBhvr>
                                        <p:cTn id="60" dur="1000"/>
                                        <p:tgtEl>
                                          <p:spTgt spid="419"/>
                                        </p:tgtEl>
                                      </p:cBhvr>
                                    </p:animEffect>
                                  </p:childTnLst>
                                </p:cTn>
                              </p:par>
                              <p:par>
                                <p:cTn id="61" presetID="31" presetClass="entr" presetSubtype="0" fill="hold" nodeType="withEffect">
                                  <p:stCondLst>
                                    <p:cond delay="250"/>
                                  </p:stCondLst>
                                  <p:childTnLst>
                                    <p:set>
                                      <p:cBhvr>
                                        <p:cTn id="62" dur="1" fill="hold">
                                          <p:stCondLst>
                                            <p:cond delay="0"/>
                                          </p:stCondLst>
                                        </p:cTn>
                                        <p:tgtEl>
                                          <p:spTgt spid="421"/>
                                        </p:tgtEl>
                                        <p:attrNameLst>
                                          <p:attrName>style.visibility</p:attrName>
                                        </p:attrNameLst>
                                      </p:cBhvr>
                                      <p:to>
                                        <p:strVal val="visible"/>
                                      </p:to>
                                    </p:set>
                                    <p:anim calcmode="lin" valueType="num">
                                      <p:cBhvr>
                                        <p:cTn id="63" dur="1000" fill="hold"/>
                                        <p:tgtEl>
                                          <p:spTgt spid="421"/>
                                        </p:tgtEl>
                                        <p:attrNameLst>
                                          <p:attrName>ppt_w</p:attrName>
                                        </p:attrNameLst>
                                      </p:cBhvr>
                                      <p:tavLst>
                                        <p:tav tm="0">
                                          <p:val>
                                            <p:fltVal val="0"/>
                                          </p:val>
                                        </p:tav>
                                        <p:tav tm="100000">
                                          <p:val>
                                            <p:strVal val="#ppt_w"/>
                                          </p:val>
                                        </p:tav>
                                      </p:tavLst>
                                    </p:anim>
                                    <p:anim calcmode="lin" valueType="num">
                                      <p:cBhvr>
                                        <p:cTn id="64" dur="1000" fill="hold"/>
                                        <p:tgtEl>
                                          <p:spTgt spid="421"/>
                                        </p:tgtEl>
                                        <p:attrNameLst>
                                          <p:attrName>ppt_h</p:attrName>
                                        </p:attrNameLst>
                                      </p:cBhvr>
                                      <p:tavLst>
                                        <p:tav tm="0">
                                          <p:val>
                                            <p:fltVal val="0"/>
                                          </p:val>
                                        </p:tav>
                                        <p:tav tm="100000">
                                          <p:val>
                                            <p:strVal val="#ppt_h"/>
                                          </p:val>
                                        </p:tav>
                                      </p:tavLst>
                                    </p:anim>
                                    <p:anim calcmode="lin" valueType="num">
                                      <p:cBhvr>
                                        <p:cTn id="65" dur="1000" fill="hold"/>
                                        <p:tgtEl>
                                          <p:spTgt spid="421"/>
                                        </p:tgtEl>
                                        <p:attrNameLst>
                                          <p:attrName>style.rotation</p:attrName>
                                        </p:attrNameLst>
                                      </p:cBhvr>
                                      <p:tavLst>
                                        <p:tav tm="0">
                                          <p:val>
                                            <p:fltVal val="90"/>
                                          </p:val>
                                        </p:tav>
                                        <p:tav tm="100000">
                                          <p:val>
                                            <p:fltVal val="0"/>
                                          </p:val>
                                        </p:tav>
                                      </p:tavLst>
                                    </p:anim>
                                    <p:animEffect transition="in" filter="fade">
                                      <p:cBhvr>
                                        <p:cTn id="66" dur="1000"/>
                                        <p:tgtEl>
                                          <p:spTgt spid="421"/>
                                        </p:tgtEl>
                                      </p:cBhvr>
                                    </p:animEffect>
                                  </p:childTnLst>
                                </p:cTn>
                              </p:par>
                              <p:par>
                                <p:cTn id="67" presetID="31" presetClass="entr" presetSubtype="0" fill="hold" nodeType="withEffect">
                                  <p:stCondLst>
                                    <p:cond delay="250"/>
                                  </p:stCondLst>
                                  <p:childTnLst>
                                    <p:set>
                                      <p:cBhvr>
                                        <p:cTn id="68" dur="1" fill="hold">
                                          <p:stCondLst>
                                            <p:cond delay="0"/>
                                          </p:stCondLst>
                                        </p:cTn>
                                        <p:tgtEl>
                                          <p:spTgt spid="424"/>
                                        </p:tgtEl>
                                        <p:attrNameLst>
                                          <p:attrName>style.visibility</p:attrName>
                                        </p:attrNameLst>
                                      </p:cBhvr>
                                      <p:to>
                                        <p:strVal val="visible"/>
                                      </p:to>
                                    </p:set>
                                    <p:anim calcmode="lin" valueType="num">
                                      <p:cBhvr>
                                        <p:cTn id="69" dur="1000" fill="hold"/>
                                        <p:tgtEl>
                                          <p:spTgt spid="424"/>
                                        </p:tgtEl>
                                        <p:attrNameLst>
                                          <p:attrName>ppt_w</p:attrName>
                                        </p:attrNameLst>
                                      </p:cBhvr>
                                      <p:tavLst>
                                        <p:tav tm="0">
                                          <p:val>
                                            <p:fltVal val="0"/>
                                          </p:val>
                                        </p:tav>
                                        <p:tav tm="100000">
                                          <p:val>
                                            <p:strVal val="#ppt_w"/>
                                          </p:val>
                                        </p:tav>
                                      </p:tavLst>
                                    </p:anim>
                                    <p:anim calcmode="lin" valueType="num">
                                      <p:cBhvr>
                                        <p:cTn id="70" dur="1000" fill="hold"/>
                                        <p:tgtEl>
                                          <p:spTgt spid="424"/>
                                        </p:tgtEl>
                                        <p:attrNameLst>
                                          <p:attrName>ppt_h</p:attrName>
                                        </p:attrNameLst>
                                      </p:cBhvr>
                                      <p:tavLst>
                                        <p:tav tm="0">
                                          <p:val>
                                            <p:fltVal val="0"/>
                                          </p:val>
                                        </p:tav>
                                        <p:tav tm="100000">
                                          <p:val>
                                            <p:strVal val="#ppt_h"/>
                                          </p:val>
                                        </p:tav>
                                      </p:tavLst>
                                    </p:anim>
                                    <p:anim calcmode="lin" valueType="num">
                                      <p:cBhvr>
                                        <p:cTn id="71" dur="1000" fill="hold"/>
                                        <p:tgtEl>
                                          <p:spTgt spid="424"/>
                                        </p:tgtEl>
                                        <p:attrNameLst>
                                          <p:attrName>style.rotation</p:attrName>
                                        </p:attrNameLst>
                                      </p:cBhvr>
                                      <p:tavLst>
                                        <p:tav tm="0">
                                          <p:val>
                                            <p:fltVal val="90"/>
                                          </p:val>
                                        </p:tav>
                                        <p:tav tm="100000">
                                          <p:val>
                                            <p:fltVal val="0"/>
                                          </p:val>
                                        </p:tav>
                                      </p:tavLst>
                                    </p:anim>
                                    <p:animEffect transition="in" filter="fade">
                                      <p:cBhvr>
                                        <p:cTn id="72" dur="1000"/>
                                        <p:tgtEl>
                                          <p:spTgt spid="424"/>
                                        </p:tgtEl>
                                      </p:cBhvr>
                                    </p:animEffect>
                                  </p:childTnLst>
                                </p:cTn>
                              </p:par>
                              <p:par>
                                <p:cTn id="73" presetID="31" presetClass="entr" presetSubtype="0" fill="hold" nodeType="withEffect">
                                  <p:stCondLst>
                                    <p:cond delay="250"/>
                                  </p:stCondLst>
                                  <p:childTnLst>
                                    <p:set>
                                      <p:cBhvr>
                                        <p:cTn id="74" dur="1" fill="hold">
                                          <p:stCondLst>
                                            <p:cond delay="0"/>
                                          </p:stCondLst>
                                        </p:cTn>
                                        <p:tgtEl>
                                          <p:spTgt spid="425"/>
                                        </p:tgtEl>
                                        <p:attrNameLst>
                                          <p:attrName>style.visibility</p:attrName>
                                        </p:attrNameLst>
                                      </p:cBhvr>
                                      <p:to>
                                        <p:strVal val="visible"/>
                                      </p:to>
                                    </p:set>
                                    <p:anim calcmode="lin" valueType="num">
                                      <p:cBhvr>
                                        <p:cTn id="75" dur="1000" fill="hold"/>
                                        <p:tgtEl>
                                          <p:spTgt spid="425"/>
                                        </p:tgtEl>
                                        <p:attrNameLst>
                                          <p:attrName>ppt_w</p:attrName>
                                        </p:attrNameLst>
                                      </p:cBhvr>
                                      <p:tavLst>
                                        <p:tav tm="0">
                                          <p:val>
                                            <p:fltVal val="0"/>
                                          </p:val>
                                        </p:tav>
                                        <p:tav tm="100000">
                                          <p:val>
                                            <p:strVal val="#ppt_w"/>
                                          </p:val>
                                        </p:tav>
                                      </p:tavLst>
                                    </p:anim>
                                    <p:anim calcmode="lin" valueType="num">
                                      <p:cBhvr>
                                        <p:cTn id="76" dur="1000" fill="hold"/>
                                        <p:tgtEl>
                                          <p:spTgt spid="425"/>
                                        </p:tgtEl>
                                        <p:attrNameLst>
                                          <p:attrName>ppt_h</p:attrName>
                                        </p:attrNameLst>
                                      </p:cBhvr>
                                      <p:tavLst>
                                        <p:tav tm="0">
                                          <p:val>
                                            <p:fltVal val="0"/>
                                          </p:val>
                                        </p:tav>
                                        <p:tav tm="100000">
                                          <p:val>
                                            <p:strVal val="#ppt_h"/>
                                          </p:val>
                                        </p:tav>
                                      </p:tavLst>
                                    </p:anim>
                                    <p:anim calcmode="lin" valueType="num">
                                      <p:cBhvr>
                                        <p:cTn id="77" dur="1000" fill="hold"/>
                                        <p:tgtEl>
                                          <p:spTgt spid="425"/>
                                        </p:tgtEl>
                                        <p:attrNameLst>
                                          <p:attrName>style.rotation</p:attrName>
                                        </p:attrNameLst>
                                      </p:cBhvr>
                                      <p:tavLst>
                                        <p:tav tm="0">
                                          <p:val>
                                            <p:fltVal val="90"/>
                                          </p:val>
                                        </p:tav>
                                        <p:tav tm="100000">
                                          <p:val>
                                            <p:fltVal val="0"/>
                                          </p:val>
                                        </p:tav>
                                      </p:tavLst>
                                    </p:anim>
                                    <p:animEffect transition="in" filter="fade">
                                      <p:cBhvr>
                                        <p:cTn id="78" dur="1000"/>
                                        <p:tgtEl>
                                          <p:spTgt spid="425"/>
                                        </p:tgtEl>
                                      </p:cBhvr>
                                    </p:animEffect>
                                  </p:childTnLst>
                                </p:cTn>
                              </p:par>
                              <p:par>
                                <p:cTn id="79" presetID="31" presetClass="entr" presetSubtype="0" fill="hold" nodeType="withEffect">
                                  <p:stCondLst>
                                    <p:cond delay="250"/>
                                  </p:stCondLst>
                                  <p:childTnLst>
                                    <p:set>
                                      <p:cBhvr>
                                        <p:cTn id="80" dur="1" fill="hold">
                                          <p:stCondLst>
                                            <p:cond delay="0"/>
                                          </p:stCondLst>
                                        </p:cTn>
                                        <p:tgtEl>
                                          <p:spTgt spid="422"/>
                                        </p:tgtEl>
                                        <p:attrNameLst>
                                          <p:attrName>style.visibility</p:attrName>
                                        </p:attrNameLst>
                                      </p:cBhvr>
                                      <p:to>
                                        <p:strVal val="visible"/>
                                      </p:to>
                                    </p:set>
                                    <p:anim calcmode="lin" valueType="num">
                                      <p:cBhvr>
                                        <p:cTn id="81" dur="1000" fill="hold"/>
                                        <p:tgtEl>
                                          <p:spTgt spid="422"/>
                                        </p:tgtEl>
                                        <p:attrNameLst>
                                          <p:attrName>ppt_w</p:attrName>
                                        </p:attrNameLst>
                                      </p:cBhvr>
                                      <p:tavLst>
                                        <p:tav tm="0">
                                          <p:val>
                                            <p:fltVal val="0"/>
                                          </p:val>
                                        </p:tav>
                                        <p:tav tm="100000">
                                          <p:val>
                                            <p:strVal val="#ppt_w"/>
                                          </p:val>
                                        </p:tav>
                                      </p:tavLst>
                                    </p:anim>
                                    <p:anim calcmode="lin" valueType="num">
                                      <p:cBhvr>
                                        <p:cTn id="82" dur="1000" fill="hold"/>
                                        <p:tgtEl>
                                          <p:spTgt spid="422"/>
                                        </p:tgtEl>
                                        <p:attrNameLst>
                                          <p:attrName>ppt_h</p:attrName>
                                        </p:attrNameLst>
                                      </p:cBhvr>
                                      <p:tavLst>
                                        <p:tav tm="0">
                                          <p:val>
                                            <p:fltVal val="0"/>
                                          </p:val>
                                        </p:tav>
                                        <p:tav tm="100000">
                                          <p:val>
                                            <p:strVal val="#ppt_h"/>
                                          </p:val>
                                        </p:tav>
                                      </p:tavLst>
                                    </p:anim>
                                    <p:anim calcmode="lin" valueType="num">
                                      <p:cBhvr>
                                        <p:cTn id="83" dur="1000" fill="hold"/>
                                        <p:tgtEl>
                                          <p:spTgt spid="422"/>
                                        </p:tgtEl>
                                        <p:attrNameLst>
                                          <p:attrName>style.rotation</p:attrName>
                                        </p:attrNameLst>
                                      </p:cBhvr>
                                      <p:tavLst>
                                        <p:tav tm="0">
                                          <p:val>
                                            <p:fltVal val="90"/>
                                          </p:val>
                                        </p:tav>
                                        <p:tav tm="100000">
                                          <p:val>
                                            <p:fltVal val="0"/>
                                          </p:val>
                                        </p:tav>
                                      </p:tavLst>
                                    </p:anim>
                                    <p:animEffect transition="in" filter="fade">
                                      <p:cBhvr>
                                        <p:cTn id="84" dur="1000"/>
                                        <p:tgtEl>
                                          <p:spTgt spid="422"/>
                                        </p:tgtEl>
                                      </p:cBhvr>
                                    </p:animEffect>
                                  </p:childTnLst>
                                </p:cTn>
                              </p:par>
                              <p:par>
                                <p:cTn id="85" presetID="53" presetClass="entr" presetSubtype="16" fill="hold" grpId="0" nodeType="withEffect">
                                  <p:stCondLst>
                                    <p:cond delay="750"/>
                                  </p:stCondLst>
                                  <p:childTnLst>
                                    <p:set>
                                      <p:cBhvr>
                                        <p:cTn id="86" dur="1" fill="hold">
                                          <p:stCondLst>
                                            <p:cond delay="0"/>
                                          </p:stCondLst>
                                        </p:cTn>
                                        <p:tgtEl>
                                          <p:spTgt spid="403"/>
                                        </p:tgtEl>
                                        <p:attrNameLst>
                                          <p:attrName>style.visibility</p:attrName>
                                        </p:attrNameLst>
                                      </p:cBhvr>
                                      <p:to>
                                        <p:strVal val="visible"/>
                                      </p:to>
                                    </p:set>
                                    <p:anim calcmode="lin" valueType="num">
                                      <p:cBhvr>
                                        <p:cTn id="87" dur="500" fill="hold"/>
                                        <p:tgtEl>
                                          <p:spTgt spid="403"/>
                                        </p:tgtEl>
                                        <p:attrNameLst>
                                          <p:attrName>ppt_w</p:attrName>
                                        </p:attrNameLst>
                                      </p:cBhvr>
                                      <p:tavLst>
                                        <p:tav tm="0">
                                          <p:val>
                                            <p:fltVal val="0"/>
                                          </p:val>
                                        </p:tav>
                                        <p:tav tm="100000">
                                          <p:val>
                                            <p:strVal val="#ppt_w"/>
                                          </p:val>
                                        </p:tav>
                                      </p:tavLst>
                                    </p:anim>
                                    <p:anim calcmode="lin" valueType="num">
                                      <p:cBhvr>
                                        <p:cTn id="88" dur="500" fill="hold"/>
                                        <p:tgtEl>
                                          <p:spTgt spid="403"/>
                                        </p:tgtEl>
                                        <p:attrNameLst>
                                          <p:attrName>ppt_h</p:attrName>
                                        </p:attrNameLst>
                                      </p:cBhvr>
                                      <p:tavLst>
                                        <p:tav tm="0">
                                          <p:val>
                                            <p:fltVal val="0"/>
                                          </p:val>
                                        </p:tav>
                                        <p:tav tm="100000">
                                          <p:val>
                                            <p:strVal val="#ppt_h"/>
                                          </p:val>
                                        </p:tav>
                                      </p:tavLst>
                                    </p:anim>
                                    <p:animEffect transition="in" filter="fade">
                                      <p:cBhvr>
                                        <p:cTn id="89" dur="500"/>
                                        <p:tgtEl>
                                          <p:spTgt spid="403"/>
                                        </p:tgtEl>
                                      </p:cBhvr>
                                    </p:animEffect>
                                  </p:childTnLst>
                                </p:cTn>
                              </p:par>
                              <p:par>
                                <p:cTn id="90" presetID="53" presetClass="entr" presetSubtype="16" fill="hold" grpId="0" nodeType="withEffect">
                                  <p:stCondLst>
                                    <p:cond delay="750"/>
                                  </p:stCondLst>
                                  <p:childTnLst>
                                    <p:set>
                                      <p:cBhvr>
                                        <p:cTn id="91" dur="1" fill="hold">
                                          <p:stCondLst>
                                            <p:cond delay="0"/>
                                          </p:stCondLst>
                                        </p:cTn>
                                        <p:tgtEl>
                                          <p:spTgt spid="434"/>
                                        </p:tgtEl>
                                        <p:attrNameLst>
                                          <p:attrName>style.visibility</p:attrName>
                                        </p:attrNameLst>
                                      </p:cBhvr>
                                      <p:to>
                                        <p:strVal val="visible"/>
                                      </p:to>
                                    </p:set>
                                    <p:anim calcmode="lin" valueType="num">
                                      <p:cBhvr>
                                        <p:cTn id="92" dur="500" fill="hold"/>
                                        <p:tgtEl>
                                          <p:spTgt spid="434"/>
                                        </p:tgtEl>
                                        <p:attrNameLst>
                                          <p:attrName>ppt_w</p:attrName>
                                        </p:attrNameLst>
                                      </p:cBhvr>
                                      <p:tavLst>
                                        <p:tav tm="0">
                                          <p:val>
                                            <p:fltVal val="0"/>
                                          </p:val>
                                        </p:tav>
                                        <p:tav tm="100000">
                                          <p:val>
                                            <p:strVal val="#ppt_w"/>
                                          </p:val>
                                        </p:tav>
                                      </p:tavLst>
                                    </p:anim>
                                    <p:anim calcmode="lin" valueType="num">
                                      <p:cBhvr>
                                        <p:cTn id="93" dur="500" fill="hold"/>
                                        <p:tgtEl>
                                          <p:spTgt spid="434"/>
                                        </p:tgtEl>
                                        <p:attrNameLst>
                                          <p:attrName>ppt_h</p:attrName>
                                        </p:attrNameLst>
                                      </p:cBhvr>
                                      <p:tavLst>
                                        <p:tav tm="0">
                                          <p:val>
                                            <p:fltVal val="0"/>
                                          </p:val>
                                        </p:tav>
                                        <p:tav tm="100000">
                                          <p:val>
                                            <p:strVal val="#ppt_h"/>
                                          </p:val>
                                        </p:tav>
                                      </p:tavLst>
                                    </p:anim>
                                    <p:animEffect transition="in" filter="fade">
                                      <p:cBhvr>
                                        <p:cTn id="94" dur="500"/>
                                        <p:tgtEl>
                                          <p:spTgt spid="434"/>
                                        </p:tgtEl>
                                      </p:cBhvr>
                                    </p:animEffect>
                                  </p:childTnLst>
                                </p:cTn>
                              </p:par>
                              <p:par>
                                <p:cTn id="95" presetID="53" presetClass="entr" presetSubtype="16" fill="hold" grpId="0" nodeType="withEffect">
                                  <p:stCondLst>
                                    <p:cond delay="750"/>
                                  </p:stCondLst>
                                  <p:childTnLst>
                                    <p:set>
                                      <p:cBhvr>
                                        <p:cTn id="96" dur="1" fill="hold">
                                          <p:stCondLst>
                                            <p:cond delay="0"/>
                                          </p:stCondLst>
                                        </p:cTn>
                                        <p:tgtEl>
                                          <p:spTgt spid="402"/>
                                        </p:tgtEl>
                                        <p:attrNameLst>
                                          <p:attrName>style.visibility</p:attrName>
                                        </p:attrNameLst>
                                      </p:cBhvr>
                                      <p:to>
                                        <p:strVal val="visible"/>
                                      </p:to>
                                    </p:set>
                                    <p:anim calcmode="lin" valueType="num">
                                      <p:cBhvr>
                                        <p:cTn id="97" dur="500" fill="hold"/>
                                        <p:tgtEl>
                                          <p:spTgt spid="402"/>
                                        </p:tgtEl>
                                        <p:attrNameLst>
                                          <p:attrName>ppt_w</p:attrName>
                                        </p:attrNameLst>
                                      </p:cBhvr>
                                      <p:tavLst>
                                        <p:tav tm="0">
                                          <p:val>
                                            <p:fltVal val="0"/>
                                          </p:val>
                                        </p:tav>
                                        <p:tav tm="100000">
                                          <p:val>
                                            <p:strVal val="#ppt_w"/>
                                          </p:val>
                                        </p:tav>
                                      </p:tavLst>
                                    </p:anim>
                                    <p:anim calcmode="lin" valueType="num">
                                      <p:cBhvr>
                                        <p:cTn id="98" dur="500" fill="hold"/>
                                        <p:tgtEl>
                                          <p:spTgt spid="402"/>
                                        </p:tgtEl>
                                        <p:attrNameLst>
                                          <p:attrName>ppt_h</p:attrName>
                                        </p:attrNameLst>
                                      </p:cBhvr>
                                      <p:tavLst>
                                        <p:tav tm="0">
                                          <p:val>
                                            <p:fltVal val="0"/>
                                          </p:val>
                                        </p:tav>
                                        <p:tav tm="100000">
                                          <p:val>
                                            <p:strVal val="#ppt_h"/>
                                          </p:val>
                                        </p:tav>
                                      </p:tavLst>
                                    </p:anim>
                                    <p:animEffect transition="in" filter="fade">
                                      <p:cBhvr>
                                        <p:cTn id="99" dur="500"/>
                                        <p:tgtEl>
                                          <p:spTgt spid="402"/>
                                        </p:tgtEl>
                                      </p:cBhvr>
                                    </p:animEffect>
                                  </p:childTnLst>
                                </p:cTn>
                              </p:par>
                              <p:par>
                                <p:cTn id="100" presetID="53" presetClass="entr" presetSubtype="16" fill="hold" grpId="0" nodeType="withEffect">
                                  <p:stCondLst>
                                    <p:cond delay="750"/>
                                  </p:stCondLst>
                                  <p:childTnLst>
                                    <p:set>
                                      <p:cBhvr>
                                        <p:cTn id="101" dur="1" fill="hold">
                                          <p:stCondLst>
                                            <p:cond delay="0"/>
                                          </p:stCondLst>
                                        </p:cTn>
                                        <p:tgtEl>
                                          <p:spTgt spid="414"/>
                                        </p:tgtEl>
                                        <p:attrNameLst>
                                          <p:attrName>style.visibility</p:attrName>
                                        </p:attrNameLst>
                                      </p:cBhvr>
                                      <p:to>
                                        <p:strVal val="visible"/>
                                      </p:to>
                                    </p:set>
                                    <p:anim calcmode="lin" valueType="num">
                                      <p:cBhvr>
                                        <p:cTn id="102" dur="500" fill="hold"/>
                                        <p:tgtEl>
                                          <p:spTgt spid="414"/>
                                        </p:tgtEl>
                                        <p:attrNameLst>
                                          <p:attrName>ppt_w</p:attrName>
                                        </p:attrNameLst>
                                      </p:cBhvr>
                                      <p:tavLst>
                                        <p:tav tm="0">
                                          <p:val>
                                            <p:fltVal val="0"/>
                                          </p:val>
                                        </p:tav>
                                        <p:tav tm="100000">
                                          <p:val>
                                            <p:strVal val="#ppt_w"/>
                                          </p:val>
                                        </p:tav>
                                      </p:tavLst>
                                    </p:anim>
                                    <p:anim calcmode="lin" valueType="num">
                                      <p:cBhvr>
                                        <p:cTn id="103" dur="500" fill="hold"/>
                                        <p:tgtEl>
                                          <p:spTgt spid="414"/>
                                        </p:tgtEl>
                                        <p:attrNameLst>
                                          <p:attrName>ppt_h</p:attrName>
                                        </p:attrNameLst>
                                      </p:cBhvr>
                                      <p:tavLst>
                                        <p:tav tm="0">
                                          <p:val>
                                            <p:fltVal val="0"/>
                                          </p:val>
                                        </p:tav>
                                        <p:tav tm="100000">
                                          <p:val>
                                            <p:strVal val="#ppt_h"/>
                                          </p:val>
                                        </p:tav>
                                      </p:tavLst>
                                    </p:anim>
                                    <p:animEffect transition="in" filter="fade">
                                      <p:cBhvr>
                                        <p:cTn id="104" dur="500"/>
                                        <p:tgtEl>
                                          <p:spTgt spid="414"/>
                                        </p:tgtEl>
                                      </p:cBhvr>
                                    </p:animEffect>
                                  </p:childTnLst>
                                </p:cTn>
                              </p:par>
                              <p:par>
                                <p:cTn id="105" presetID="53" presetClass="entr" presetSubtype="16" fill="hold" grpId="0" nodeType="withEffect">
                                  <p:stCondLst>
                                    <p:cond delay="750"/>
                                  </p:stCondLst>
                                  <p:childTnLst>
                                    <p:set>
                                      <p:cBhvr>
                                        <p:cTn id="106" dur="1" fill="hold">
                                          <p:stCondLst>
                                            <p:cond delay="0"/>
                                          </p:stCondLst>
                                        </p:cTn>
                                        <p:tgtEl>
                                          <p:spTgt spid="404"/>
                                        </p:tgtEl>
                                        <p:attrNameLst>
                                          <p:attrName>style.visibility</p:attrName>
                                        </p:attrNameLst>
                                      </p:cBhvr>
                                      <p:to>
                                        <p:strVal val="visible"/>
                                      </p:to>
                                    </p:set>
                                    <p:anim calcmode="lin" valueType="num">
                                      <p:cBhvr>
                                        <p:cTn id="107" dur="500" fill="hold"/>
                                        <p:tgtEl>
                                          <p:spTgt spid="404"/>
                                        </p:tgtEl>
                                        <p:attrNameLst>
                                          <p:attrName>ppt_w</p:attrName>
                                        </p:attrNameLst>
                                      </p:cBhvr>
                                      <p:tavLst>
                                        <p:tav tm="0">
                                          <p:val>
                                            <p:fltVal val="0"/>
                                          </p:val>
                                        </p:tav>
                                        <p:tav tm="100000">
                                          <p:val>
                                            <p:strVal val="#ppt_w"/>
                                          </p:val>
                                        </p:tav>
                                      </p:tavLst>
                                    </p:anim>
                                    <p:anim calcmode="lin" valueType="num">
                                      <p:cBhvr>
                                        <p:cTn id="108" dur="500" fill="hold"/>
                                        <p:tgtEl>
                                          <p:spTgt spid="404"/>
                                        </p:tgtEl>
                                        <p:attrNameLst>
                                          <p:attrName>ppt_h</p:attrName>
                                        </p:attrNameLst>
                                      </p:cBhvr>
                                      <p:tavLst>
                                        <p:tav tm="0">
                                          <p:val>
                                            <p:fltVal val="0"/>
                                          </p:val>
                                        </p:tav>
                                        <p:tav tm="100000">
                                          <p:val>
                                            <p:strVal val="#ppt_h"/>
                                          </p:val>
                                        </p:tav>
                                      </p:tavLst>
                                    </p:anim>
                                    <p:animEffect transition="in" filter="fade">
                                      <p:cBhvr>
                                        <p:cTn id="109" dur="500"/>
                                        <p:tgtEl>
                                          <p:spTgt spid="404"/>
                                        </p:tgtEl>
                                      </p:cBhvr>
                                    </p:animEffect>
                                  </p:childTnLst>
                                </p:cTn>
                              </p:par>
                              <p:par>
                                <p:cTn id="110" presetID="53" presetClass="entr" presetSubtype="16" fill="hold" grpId="0" nodeType="withEffect">
                                  <p:stCondLst>
                                    <p:cond delay="750"/>
                                  </p:stCondLst>
                                  <p:childTnLst>
                                    <p:set>
                                      <p:cBhvr>
                                        <p:cTn id="111" dur="1" fill="hold">
                                          <p:stCondLst>
                                            <p:cond delay="0"/>
                                          </p:stCondLst>
                                        </p:cTn>
                                        <p:tgtEl>
                                          <p:spTgt spid="417"/>
                                        </p:tgtEl>
                                        <p:attrNameLst>
                                          <p:attrName>style.visibility</p:attrName>
                                        </p:attrNameLst>
                                      </p:cBhvr>
                                      <p:to>
                                        <p:strVal val="visible"/>
                                      </p:to>
                                    </p:set>
                                    <p:anim calcmode="lin" valueType="num">
                                      <p:cBhvr>
                                        <p:cTn id="112" dur="500" fill="hold"/>
                                        <p:tgtEl>
                                          <p:spTgt spid="417"/>
                                        </p:tgtEl>
                                        <p:attrNameLst>
                                          <p:attrName>ppt_w</p:attrName>
                                        </p:attrNameLst>
                                      </p:cBhvr>
                                      <p:tavLst>
                                        <p:tav tm="0">
                                          <p:val>
                                            <p:fltVal val="0"/>
                                          </p:val>
                                        </p:tav>
                                        <p:tav tm="100000">
                                          <p:val>
                                            <p:strVal val="#ppt_w"/>
                                          </p:val>
                                        </p:tav>
                                      </p:tavLst>
                                    </p:anim>
                                    <p:anim calcmode="lin" valueType="num">
                                      <p:cBhvr>
                                        <p:cTn id="113" dur="500" fill="hold"/>
                                        <p:tgtEl>
                                          <p:spTgt spid="417"/>
                                        </p:tgtEl>
                                        <p:attrNameLst>
                                          <p:attrName>ppt_h</p:attrName>
                                        </p:attrNameLst>
                                      </p:cBhvr>
                                      <p:tavLst>
                                        <p:tav tm="0">
                                          <p:val>
                                            <p:fltVal val="0"/>
                                          </p:val>
                                        </p:tav>
                                        <p:tav tm="100000">
                                          <p:val>
                                            <p:strVal val="#ppt_h"/>
                                          </p:val>
                                        </p:tav>
                                      </p:tavLst>
                                    </p:anim>
                                    <p:animEffect transition="in" filter="fade">
                                      <p:cBhvr>
                                        <p:cTn id="114" dur="500"/>
                                        <p:tgtEl>
                                          <p:spTgt spid="417"/>
                                        </p:tgtEl>
                                      </p:cBhvr>
                                    </p:animEffect>
                                  </p:childTnLst>
                                </p:cTn>
                              </p:par>
                              <p:par>
                                <p:cTn id="115" presetID="53" presetClass="entr" presetSubtype="16" fill="hold" grpId="0" nodeType="withEffect">
                                  <p:stCondLst>
                                    <p:cond delay="750"/>
                                  </p:stCondLst>
                                  <p:childTnLst>
                                    <p:set>
                                      <p:cBhvr>
                                        <p:cTn id="116" dur="1" fill="hold">
                                          <p:stCondLst>
                                            <p:cond delay="0"/>
                                          </p:stCondLst>
                                        </p:cTn>
                                        <p:tgtEl>
                                          <p:spTgt spid="420"/>
                                        </p:tgtEl>
                                        <p:attrNameLst>
                                          <p:attrName>style.visibility</p:attrName>
                                        </p:attrNameLst>
                                      </p:cBhvr>
                                      <p:to>
                                        <p:strVal val="visible"/>
                                      </p:to>
                                    </p:set>
                                    <p:anim calcmode="lin" valueType="num">
                                      <p:cBhvr>
                                        <p:cTn id="117" dur="500" fill="hold"/>
                                        <p:tgtEl>
                                          <p:spTgt spid="420"/>
                                        </p:tgtEl>
                                        <p:attrNameLst>
                                          <p:attrName>ppt_w</p:attrName>
                                        </p:attrNameLst>
                                      </p:cBhvr>
                                      <p:tavLst>
                                        <p:tav tm="0">
                                          <p:val>
                                            <p:fltVal val="0"/>
                                          </p:val>
                                        </p:tav>
                                        <p:tav tm="100000">
                                          <p:val>
                                            <p:strVal val="#ppt_w"/>
                                          </p:val>
                                        </p:tav>
                                      </p:tavLst>
                                    </p:anim>
                                    <p:anim calcmode="lin" valueType="num">
                                      <p:cBhvr>
                                        <p:cTn id="118" dur="500" fill="hold"/>
                                        <p:tgtEl>
                                          <p:spTgt spid="420"/>
                                        </p:tgtEl>
                                        <p:attrNameLst>
                                          <p:attrName>ppt_h</p:attrName>
                                        </p:attrNameLst>
                                      </p:cBhvr>
                                      <p:tavLst>
                                        <p:tav tm="0">
                                          <p:val>
                                            <p:fltVal val="0"/>
                                          </p:val>
                                        </p:tav>
                                        <p:tav tm="100000">
                                          <p:val>
                                            <p:strVal val="#ppt_h"/>
                                          </p:val>
                                        </p:tav>
                                      </p:tavLst>
                                    </p:anim>
                                    <p:animEffect transition="in" filter="fade">
                                      <p:cBhvr>
                                        <p:cTn id="119" dur="500"/>
                                        <p:tgtEl>
                                          <p:spTgt spid="420"/>
                                        </p:tgtEl>
                                      </p:cBhvr>
                                    </p:animEffect>
                                  </p:childTnLst>
                                </p:cTn>
                              </p:par>
                              <p:par>
                                <p:cTn id="120" presetID="53" presetClass="entr" presetSubtype="16" fill="hold" grpId="0" nodeType="withEffect">
                                  <p:stCondLst>
                                    <p:cond delay="750"/>
                                  </p:stCondLst>
                                  <p:childTnLst>
                                    <p:set>
                                      <p:cBhvr>
                                        <p:cTn id="121" dur="1" fill="hold">
                                          <p:stCondLst>
                                            <p:cond delay="0"/>
                                          </p:stCondLst>
                                        </p:cTn>
                                        <p:tgtEl>
                                          <p:spTgt spid="406"/>
                                        </p:tgtEl>
                                        <p:attrNameLst>
                                          <p:attrName>style.visibility</p:attrName>
                                        </p:attrNameLst>
                                      </p:cBhvr>
                                      <p:to>
                                        <p:strVal val="visible"/>
                                      </p:to>
                                    </p:set>
                                    <p:anim calcmode="lin" valueType="num">
                                      <p:cBhvr>
                                        <p:cTn id="122" dur="500" fill="hold"/>
                                        <p:tgtEl>
                                          <p:spTgt spid="406"/>
                                        </p:tgtEl>
                                        <p:attrNameLst>
                                          <p:attrName>ppt_w</p:attrName>
                                        </p:attrNameLst>
                                      </p:cBhvr>
                                      <p:tavLst>
                                        <p:tav tm="0">
                                          <p:val>
                                            <p:fltVal val="0"/>
                                          </p:val>
                                        </p:tav>
                                        <p:tav tm="100000">
                                          <p:val>
                                            <p:strVal val="#ppt_w"/>
                                          </p:val>
                                        </p:tav>
                                      </p:tavLst>
                                    </p:anim>
                                    <p:anim calcmode="lin" valueType="num">
                                      <p:cBhvr>
                                        <p:cTn id="123" dur="500" fill="hold"/>
                                        <p:tgtEl>
                                          <p:spTgt spid="406"/>
                                        </p:tgtEl>
                                        <p:attrNameLst>
                                          <p:attrName>ppt_h</p:attrName>
                                        </p:attrNameLst>
                                      </p:cBhvr>
                                      <p:tavLst>
                                        <p:tav tm="0">
                                          <p:val>
                                            <p:fltVal val="0"/>
                                          </p:val>
                                        </p:tav>
                                        <p:tav tm="100000">
                                          <p:val>
                                            <p:strVal val="#ppt_h"/>
                                          </p:val>
                                        </p:tav>
                                      </p:tavLst>
                                    </p:anim>
                                    <p:animEffect transition="in" filter="fade">
                                      <p:cBhvr>
                                        <p:cTn id="124" dur="500"/>
                                        <p:tgtEl>
                                          <p:spTgt spid="406"/>
                                        </p:tgtEl>
                                      </p:cBhvr>
                                    </p:animEffect>
                                  </p:childTnLst>
                                </p:cTn>
                              </p:par>
                              <p:par>
                                <p:cTn id="125" presetID="53" presetClass="entr" presetSubtype="16" fill="hold" grpId="0" nodeType="withEffect">
                                  <p:stCondLst>
                                    <p:cond delay="750"/>
                                  </p:stCondLst>
                                  <p:childTnLst>
                                    <p:set>
                                      <p:cBhvr>
                                        <p:cTn id="126" dur="1" fill="hold">
                                          <p:stCondLst>
                                            <p:cond delay="0"/>
                                          </p:stCondLst>
                                        </p:cTn>
                                        <p:tgtEl>
                                          <p:spTgt spid="405"/>
                                        </p:tgtEl>
                                        <p:attrNameLst>
                                          <p:attrName>style.visibility</p:attrName>
                                        </p:attrNameLst>
                                      </p:cBhvr>
                                      <p:to>
                                        <p:strVal val="visible"/>
                                      </p:to>
                                    </p:set>
                                    <p:anim calcmode="lin" valueType="num">
                                      <p:cBhvr>
                                        <p:cTn id="127" dur="500" fill="hold"/>
                                        <p:tgtEl>
                                          <p:spTgt spid="405"/>
                                        </p:tgtEl>
                                        <p:attrNameLst>
                                          <p:attrName>ppt_w</p:attrName>
                                        </p:attrNameLst>
                                      </p:cBhvr>
                                      <p:tavLst>
                                        <p:tav tm="0">
                                          <p:val>
                                            <p:fltVal val="0"/>
                                          </p:val>
                                        </p:tav>
                                        <p:tav tm="100000">
                                          <p:val>
                                            <p:strVal val="#ppt_w"/>
                                          </p:val>
                                        </p:tav>
                                      </p:tavLst>
                                    </p:anim>
                                    <p:anim calcmode="lin" valueType="num">
                                      <p:cBhvr>
                                        <p:cTn id="128" dur="500" fill="hold"/>
                                        <p:tgtEl>
                                          <p:spTgt spid="405"/>
                                        </p:tgtEl>
                                        <p:attrNameLst>
                                          <p:attrName>ppt_h</p:attrName>
                                        </p:attrNameLst>
                                      </p:cBhvr>
                                      <p:tavLst>
                                        <p:tav tm="0">
                                          <p:val>
                                            <p:fltVal val="0"/>
                                          </p:val>
                                        </p:tav>
                                        <p:tav tm="100000">
                                          <p:val>
                                            <p:strVal val="#ppt_h"/>
                                          </p:val>
                                        </p:tav>
                                      </p:tavLst>
                                    </p:anim>
                                    <p:animEffect transition="in" filter="fade">
                                      <p:cBhvr>
                                        <p:cTn id="129" dur="500"/>
                                        <p:tgtEl>
                                          <p:spTgt spid="405"/>
                                        </p:tgtEl>
                                      </p:cBhvr>
                                    </p:animEffect>
                                  </p:childTnLst>
                                </p:cTn>
                              </p:par>
                              <p:par>
                                <p:cTn id="130" presetID="53" presetClass="entr" presetSubtype="16" fill="hold" grpId="0" nodeType="withEffect">
                                  <p:stCondLst>
                                    <p:cond delay="750"/>
                                  </p:stCondLst>
                                  <p:childTnLst>
                                    <p:set>
                                      <p:cBhvr>
                                        <p:cTn id="131" dur="1" fill="hold">
                                          <p:stCondLst>
                                            <p:cond delay="0"/>
                                          </p:stCondLst>
                                        </p:cTn>
                                        <p:tgtEl>
                                          <p:spTgt spid="407"/>
                                        </p:tgtEl>
                                        <p:attrNameLst>
                                          <p:attrName>style.visibility</p:attrName>
                                        </p:attrNameLst>
                                      </p:cBhvr>
                                      <p:to>
                                        <p:strVal val="visible"/>
                                      </p:to>
                                    </p:set>
                                    <p:anim calcmode="lin" valueType="num">
                                      <p:cBhvr>
                                        <p:cTn id="132" dur="500" fill="hold"/>
                                        <p:tgtEl>
                                          <p:spTgt spid="407"/>
                                        </p:tgtEl>
                                        <p:attrNameLst>
                                          <p:attrName>ppt_w</p:attrName>
                                        </p:attrNameLst>
                                      </p:cBhvr>
                                      <p:tavLst>
                                        <p:tav tm="0">
                                          <p:val>
                                            <p:fltVal val="0"/>
                                          </p:val>
                                        </p:tav>
                                        <p:tav tm="100000">
                                          <p:val>
                                            <p:strVal val="#ppt_w"/>
                                          </p:val>
                                        </p:tav>
                                      </p:tavLst>
                                    </p:anim>
                                    <p:anim calcmode="lin" valueType="num">
                                      <p:cBhvr>
                                        <p:cTn id="133" dur="500" fill="hold"/>
                                        <p:tgtEl>
                                          <p:spTgt spid="407"/>
                                        </p:tgtEl>
                                        <p:attrNameLst>
                                          <p:attrName>ppt_h</p:attrName>
                                        </p:attrNameLst>
                                      </p:cBhvr>
                                      <p:tavLst>
                                        <p:tav tm="0">
                                          <p:val>
                                            <p:fltVal val="0"/>
                                          </p:val>
                                        </p:tav>
                                        <p:tav tm="100000">
                                          <p:val>
                                            <p:strVal val="#ppt_h"/>
                                          </p:val>
                                        </p:tav>
                                      </p:tavLst>
                                    </p:anim>
                                    <p:animEffect transition="in" filter="fade">
                                      <p:cBhvr>
                                        <p:cTn id="134" dur="500"/>
                                        <p:tgtEl>
                                          <p:spTgt spid="407"/>
                                        </p:tgtEl>
                                      </p:cBhvr>
                                    </p:animEffect>
                                  </p:childTnLst>
                                </p:cTn>
                              </p:par>
                              <p:par>
                                <p:cTn id="135" presetID="53" presetClass="entr" presetSubtype="16" fill="hold" grpId="0" nodeType="withEffect">
                                  <p:stCondLst>
                                    <p:cond delay="750"/>
                                  </p:stCondLst>
                                  <p:childTnLst>
                                    <p:set>
                                      <p:cBhvr>
                                        <p:cTn id="136" dur="1" fill="hold">
                                          <p:stCondLst>
                                            <p:cond delay="0"/>
                                          </p:stCondLst>
                                        </p:cTn>
                                        <p:tgtEl>
                                          <p:spTgt spid="423"/>
                                        </p:tgtEl>
                                        <p:attrNameLst>
                                          <p:attrName>style.visibility</p:attrName>
                                        </p:attrNameLst>
                                      </p:cBhvr>
                                      <p:to>
                                        <p:strVal val="visible"/>
                                      </p:to>
                                    </p:set>
                                    <p:anim calcmode="lin" valueType="num">
                                      <p:cBhvr>
                                        <p:cTn id="137" dur="500" fill="hold"/>
                                        <p:tgtEl>
                                          <p:spTgt spid="423"/>
                                        </p:tgtEl>
                                        <p:attrNameLst>
                                          <p:attrName>ppt_w</p:attrName>
                                        </p:attrNameLst>
                                      </p:cBhvr>
                                      <p:tavLst>
                                        <p:tav tm="0">
                                          <p:val>
                                            <p:fltVal val="0"/>
                                          </p:val>
                                        </p:tav>
                                        <p:tav tm="100000">
                                          <p:val>
                                            <p:strVal val="#ppt_w"/>
                                          </p:val>
                                        </p:tav>
                                      </p:tavLst>
                                    </p:anim>
                                    <p:anim calcmode="lin" valueType="num">
                                      <p:cBhvr>
                                        <p:cTn id="138" dur="500" fill="hold"/>
                                        <p:tgtEl>
                                          <p:spTgt spid="423"/>
                                        </p:tgtEl>
                                        <p:attrNameLst>
                                          <p:attrName>ppt_h</p:attrName>
                                        </p:attrNameLst>
                                      </p:cBhvr>
                                      <p:tavLst>
                                        <p:tav tm="0">
                                          <p:val>
                                            <p:fltVal val="0"/>
                                          </p:val>
                                        </p:tav>
                                        <p:tav tm="100000">
                                          <p:val>
                                            <p:strVal val="#ppt_h"/>
                                          </p:val>
                                        </p:tav>
                                      </p:tavLst>
                                    </p:anim>
                                    <p:animEffect transition="in" filter="fade">
                                      <p:cBhvr>
                                        <p:cTn id="139" dur="500"/>
                                        <p:tgtEl>
                                          <p:spTgt spid="423"/>
                                        </p:tgtEl>
                                      </p:cBhvr>
                                    </p:animEffect>
                                  </p:childTnLst>
                                </p:cTn>
                              </p:par>
                              <p:par>
                                <p:cTn id="140" presetID="53" presetClass="entr" presetSubtype="16" fill="hold" grpId="0" nodeType="withEffect">
                                  <p:stCondLst>
                                    <p:cond delay="750"/>
                                  </p:stCondLst>
                                  <p:childTnLst>
                                    <p:set>
                                      <p:cBhvr>
                                        <p:cTn id="141" dur="1" fill="hold">
                                          <p:stCondLst>
                                            <p:cond delay="0"/>
                                          </p:stCondLst>
                                        </p:cTn>
                                        <p:tgtEl>
                                          <p:spTgt spid="408"/>
                                        </p:tgtEl>
                                        <p:attrNameLst>
                                          <p:attrName>style.visibility</p:attrName>
                                        </p:attrNameLst>
                                      </p:cBhvr>
                                      <p:to>
                                        <p:strVal val="visible"/>
                                      </p:to>
                                    </p:set>
                                    <p:anim calcmode="lin" valueType="num">
                                      <p:cBhvr>
                                        <p:cTn id="142" dur="500" fill="hold"/>
                                        <p:tgtEl>
                                          <p:spTgt spid="408"/>
                                        </p:tgtEl>
                                        <p:attrNameLst>
                                          <p:attrName>ppt_w</p:attrName>
                                        </p:attrNameLst>
                                      </p:cBhvr>
                                      <p:tavLst>
                                        <p:tav tm="0">
                                          <p:val>
                                            <p:fltVal val="0"/>
                                          </p:val>
                                        </p:tav>
                                        <p:tav tm="100000">
                                          <p:val>
                                            <p:strVal val="#ppt_w"/>
                                          </p:val>
                                        </p:tav>
                                      </p:tavLst>
                                    </p:anim>
                                    <p:anim calcmode="lin" valueType="num">
                                      <p:cBhvr>
                                        <p:cTn id="143" dur="500" fill="hold"/>
                                        <p:tgtEl>
                                          <p:spTgt spid="408"/>
                                        </p:tgtEl>
                                        <p:attrNameLst>
                                          <p:attrName>ppt_h</p:attrName>
                                        </p:attrNameLst>
                                      </p:cBhvr>
                                      <p:tavLst>
                                        <p:tav tm="0">
                                          <p:val>
                                            <p:fltVal val="0"/>
                                          </p:val>
                                        </p:tav>
                                        <p:tav tm="100000">
                                          <p:val>
                                            <p:strVal val="#ppt_h"/>
                                          </p:val>
                                        </p:tav>
                                      </p:tavLst>
                                    </p:anim>
                                    <p:animEffect transition="in" filter="fade">
                                      <p:cBhvr>
                                        <p:cTn id="144" dur="500"/>
                                        <p:tgtEl>
                                          <p:spTgt spid="408"/>
                                        </p:tgtEl>
                                      </p:cBhvr>
                                    </p:animEffect>
                                  </p:childTnLst>
                                </p:cTn>
                              </p:par>
                              <p:par>
                                <p:cTn id="145" presetID="53" presetClass="entr" presetSubtype="16" fill="hold" grpId="0" nodeType="withEffect">
                                  <p:stCondLst>
                                    <p:cond delay="750"/>
                                  </p:stCondLst>
                                  <p:childTnLst>
                                    <p:set>
                                      <p:cBhvr>
                                        <p:cTn id="146" dur="1" fill="hold">
                                          <p:stCondLst>
                                            <p:cond delay="0"/>
                                          </p:stCondLst>
                                        </p:cTn>
                                        <p:tgtEl>
                                          <p:spTgt spid="435"/>
                                        </p:tgtEl>
                                        <p:attrNameLst>
                                          <p:attrName>style.visibility</p:attrName>
                                        </p:attrNameLst>
                                      </p:cBhvr>
                                      <p:to>
                                        <p:strVal val="visible"/>
                                      </p:to>
                                    </p:set>
                                    <p:anim calcmode="lin" valueType="num">
                                      <p:cBhvr>
                                        <p:cTn id="147" dur="500" fill="hold"/>
                                        <p:tgtEl>
                                          <p:spTgt spid="435"/>
                                        </p:tgtEl>
                                        <p:attrNameLst>
                                          <p:attrName>ppt_w</p:attrName>
                                        </p:attrNameLst>
                                      </p:cBhvr>
                                      <p:tavLst>
                                        <p:tav tm="0">
                                          <p:val>
                                            <p:fltVal val="0"/>
                                          </p:val>
                                        </p:tav>
                                        <p:tav tm="100000">
                                          <p:val>
                                            <p:strVal val="#ppt_w"/>
                                          </p:val>
                                        </p:tav>
                                      </p:tavLst>
                                    </p:anim>
                                    <p:anim calcmode="lin" valueType="num">
                                      <p:cBhvr>
                                        <p:cTn id="148" dur="500" fill="hold"/>
                                        <p:tgtEl>
                                          <p:spTgt spid="435"/>
                                        </p:tgtEl>
                                        <p:attrNameLst>
                                          <p:attrName>ppt_h</p:attrName>
                                        </p:attrNameLst>
                                      </p:cBhvr>
                                      <p:tavLst>
                                        <p:tav tm="0">
                                          <p:val>
                                            <p:fltVal val="0"/>
                                          </p:val>
                                        </p:tav>
                                        <p:tav tm="100000">
                                          <p:val>
                                            <p:strVal val="#ppt_h"/>
                                          </p:val>
                                        </p:tav>
                                      </p:tavLst>
                                    </p:anim>
                                    <p:animEffect transition="in" filter="fade">
                                      <p:cBhvr>
                                        <p:cTn id="149" dur="500"/>
                                        <p:tgtEl>
                                          <p:spTgt spid="435"/>
                                        </p:tgtEl>
                                      </p:cBhvr>
                                    </p:animEffect>
                                  </p:childTnLst>
                                </p:cTn>
                              </p:par>
                              <p:par>
                                <p:cTn id="150" presetID="53" presetClass="entr" presetSubtype="16" fill="hold" grpId="0" nodeType="withEffect">
                                  <p:stCondLst>
                                    <p:cond delay="750"/>
                                  </p:stCondLst>
                                  <p:childTnLst>
                                    <p:set>
                                      <p:cBhvr>
                                        <p:cTn id="151" dur="1" fill="hold">
                                          <p:stCondLst>
                                            <p:cond delay="0"/>
                                          </p:stCondLst>
                                        </p:cTn>
                                        <p:tgtEl>
                                          <p:spTgt spid="409"/>
                                        </p:tgtEl>
                                        <p:attrNameLst>
                                          <p:attrName>style.visibility</p:attrName>
                                        </p:attrNameLst>
                                      </p:cBhvr>
                                      <p:to>
                                        <p:strVal val="visible"/>
                                      </p:to>
                                    </p:set>
                                    <p:anim calcmode="lin" valueType="num">
                                      <p:cBhvr>
                                        <p:cTn id="152" dur="500" fill="hold"/>
                                        <p:tgtEl>
                                          <p:spTgt spid="409"/>
                                        </p:tgtEl>
                                        <p:attrNameLst>
                                          <p:attrName>ppt_w</p:attrName>
                                        </p:attrNameLst>
                                      </p:cBhvr>
                                      <p:tavLst>
                                        <p:tav tm="0">
                                          <p:val>
                                            <p:fltVal val="0"/>
                                          </p:val>
                                        </p:tav>
                                        <p:tav tm="100000">
                                          <p:val>
                                            <p:strVal val="#ppt_w"/>
                                          </p:val>
                                        </p:tav>
                                      </p:tavLst>
                                    </p:anim>
                                    <p:anim calcmode="lin" valueType="num">
                                      <p:cBhvr>
                                        <p:cTn id="153" dur="500" fill="hold"/>
                                        <p:tgtEl>
                                          <p:spTgt spid="409"/>
                                        </p:tgtEl>
                                        <p:attrNameLst>
                                          <p:attrName>ppt_h</p:attrName>
                                        </p:attrNameLst>
                                      </p:cBhvr>
                                      <p:tavLst>
                                        <p:tav tm="0">
                                          <p:val>
                                            <p:fltVal val="0"/>
                                          </p:val>
                                        </p:tav>
                                        <p:tav tm="100000">
                                          <p:val>
                                            <p:strVal val="#ppt_h"/>
                                          </p:val>
                                        </p:tav>
                                      </p:tavLst>
                                    </p:anim>
                                    <p:animEffect transition="in" filter="fade">
                                      <p:cBhvr>
                                        <p:cTn id="154" dur="500"/>
                                        <p:tgtEl>
                                          <p:spTgt spid="409"/>
                                        </p:tgtEl>
                                      </p:cBhvr>
                                    </p:animEffect>
                                  </p:childTnLst>
                                </p:cTn>
                              </p:par>
                              <p:par>
                                <p:cTn id="155" presetID="16" presetClass="entr" presetSubtype="37" fill="hold" nodeType="withEffect">
                                  <p:stCondLst>
                                    <p:cond delay="500"/>
                                  </p:stCondLst>
                                  <p:childTnLst>
                                    <p:set>
                                      <p:cBhvr>
                                        <p:cTn id="156" dur="1" fill="hold">
                                          <p:stCondLst>
                                            <p:cond delay="0"/>
                                          </p:stCondLst>
                                        </p:cTn>
                                        <p:tgtEl>
                                          <p:spTgt spid="401"/>
                                        </p:tgtEl>
                                        <p:attrNameLst>
                                          <p:attrName>style.visibility</p:attrName>
                                        </p:attrNameLst>
                                      </p:cBhvr>
                                      <p:to>
                                        <p:strVal val="visible"/>
                                      </p:to>
                                    </p:set>
                                    <p:animEffect transition="in" filter="barn(outVertical)">
                                      <p:cBhvr>
                                        <p:cTn id="157" dur="1000"/>
                                        <p:tgtEl>
                                          <p:spTgt spid="401"/>
                                        </p:tgtEl>
                                      </p:cBhvr>
                                    </p:animEffect>
                                  </p:childTnLst>
                                </p:cTn>
                              </p:par>
                              <p:par>
                                <p:cTn id="158" presetID="10" presetClass="entr" presetSubtype="0" fill="hold" grpId="0" nodeType="withEffect">
                                  <p:stCondLst>
                                    <p:cond delay="500"/>
                                  </p:stCondLst>
                                  <p:childTnLst>
                                    <p:set>
                                      <p:cBhvr>
                                        <p:cTn id="159" dur="1" fill="hold">
                                          <p:stCondLst>
                                            <p:cond delay="0"/>
                                          </p:stCondLst>
                                        </p:cTn>
                                        <p:tgtEl>
                                          <p:spTgt spid="426"/>
                                        </p:tgtEl>
                                        <p:attrNameLst>
                                          <p:attrName>style.visibility</p:attrName>
                                        </p:attrNameLst>
                                      </p:cBhvr>
                                      <p:to>
                                        <p:strVal val="visible"/>
                                      </p:to>
                                    </p:set>
                                    <p:animEffect transition="in" filter="fade">
                                      <p:cBhvr>
                                        <p:cTn id="160" dur="500"/>
                                        <p:tgtEl>
                                          <p:spTgt spid="426"/>
                                        </p:tgtEl>
                                      </p:cBhvr>
                                    </p:animEffect>
                                  </p:childTnLst>
                                </p:cTn>
                              </p:par>
                              <p:par>
                                <p:cTn id="161" presetID="63" presetClass="path" presetSubtype="0" decel="50000" fill="hold" grpId="1" nodeType="withEffect">
                                  <p:stCondLst>
                                    <p:cond delay="500"/>
                                  </p:stCondLst>
                                  <p:childTnLst>
                                    <p:animMotion origin="layout" path="M 0.01523 3.7037E-6 L -0.10886 3.7037E-6 " pathEditMode="relative" rAng="0" ptsTypes="AA">
                                      <p:cBhvr>
                                        <p:cTn id="162" dur="750" spd="-100000" fill="hold"/>
                                        <p:tgtEl>
                                          <p:spTgt spid="426"/>
                                        </p:tgtEl>
                                        <p:attrNameLst>
                                          <p:attrName>ppt_x</p:attrName>
                                          <p:attrName>ppt_y</p:attrName>
                                        </p:attrNameLst>
                                      </p:cBhvr>
                                      <p:rCtr x="-6211" y="0"/>
                                    </p:animMotion>
                                  </p:childTnLst>
                                </p:cTn>
                              </p:par>
                              <p:par>
                                <p:cTn id="163" presetID="35" presetClass="path" presetSubtype="0" accel="50000" decel="50000" fill="hold" grpId="2" nodeType="withEffect">
                                  <p:stCondLst>
                                    <p:cond delay="1250"/>
                                  </p:stCondLst>
                                  <p:childTnLst>
                                    <p:animMotion origin="layout" path="M 0.01601 3.7037E-6 L 3.95833E-6 3.7037E-6 " pathEditMode="relative" rAng="0" ptsTypes="AA">
                                      <p:cBhvr>
                                        <p:cTn id="164" dur="750" fill="hold"/>
                                        <p:tgtEl>
                                          <p:spTgt spid="426"/>
                                        </p:tgtEl>
                                        <p:attrNameLst>
                                          <p:attrName>ppt_x</p:attrName>
                                          <p:attrName>ppt_y</p:attrName>
                                        </p:attrNameLst>
                                      </p:cBhvr>
                                      <p:rCtr x="-807" y="0"/>
                                    </p:animMotion>
                                  </p:childTnLst>
                                </p:cTn>
                              </p:par>
                              <p:par>
                                <p:cTn id="165" presetID="10" presetClass="entr" presetSubtype="0" fill="hold" grpId="0" nodeType="withEffect">
                                  <p:stCondLst>
                                    <p:cond delay="500"/>
                                  </p:stCondLst>
                                  <p:childTnLst>
                                    <p:set>
                                      <p:cBhvr>
                                        <p:cTn id="166" dur="1" fill="hold">
                                          <p:stCondLst>
                                            <p:cond delay="0"/>
                                          </p:stCondLst>
                                        </p:cTn>
                                        <p:tgtEl>
                                          <p:spTgt spid="428"/>
                                        </p:tgtEl>
                                        <p:attrNameLst>
                                          <p:attrName>style.visibility</p:attrName>
                                        </p:attrNameLst>
                                      </p:cBhvr>
                                      <p:to>
                                        <p:strVal val="visible"/>
                                      </p:to>
                                    </p:set>
                                    <p:animEffect transition="in" filter="fade">
                                      <p:cBhvr>
                                        <p:cTn id="167" dur="500"/>
                                        <p:tgtEl>
                                          <p:spTgt spid="428"/>
                                        </p:tgtEl>
                                      </p:cBhvr>
                                    </p:animEffect>
                                  </p:childTnLst>
                                </p:cTn>
                              </p:par>
                              <p:par>
                                <p:cTn id="168" presetID="64" presetClass="path" presetSubtype="0" decel="30000" fill="hold" grpId="1" nodeType="withEffect">
                                  <p:stCondLst>
                                    <p:cond delay="500"/>
                                  </p:stCondLst>
                                  <p:childTnLst>
                                    <p:animMotion origin="layout" path="M 1.11022E-16 0.03889 L 1.11022E-16 -0.14815 " pathEditMode="relative" rAng="0" ptsTypes="AA">
                                      <p:cBhvr>
                                        <p:cTn id="169" dur="750" spd="-100000" fill="hold"/>
                                        <p:tgtEl>
                                          <p:spTgt spid="428"/>
                                        </p:tgtEl>
                                        <p:attrNameLst>
                                          <p:attrName>ppt_x</p:attrName>
                                          <p:attrName>ppt_y</p:attrName>
                                        </p:attrNameLst>
                                      </p:cBhvr>
                                      <p:rCtr x="0" y="-9352"/>
                                    </p:animMotion>
                                  </p:childTnLst>
                                </p:cTn>
                              </p:par>
                              <p:par>
                                <p:cTn id="170" presetID="64" presetClass="path" presetSubtype="0" accel="30000" decel="30000" fill="hold" grpId="2" nodeType="withEffect">
                                  <p:stCondLst>
                                    <p:cond delay="1250"/>
                                  </p:stCondLst>
                                  <p:childTnLst>
                                    <p:animMotion origin="layout" path="M 3.95833E-6 0.03842 L 3.95833E-6 2.96296E-6 " pathEditMode="relative" rAng="0" ptsTypes="AA">
                                      <p:cBhvr>
                                        <p:cTn id="171" dur="750" fill="hold"/>
                                        <p:tgtEl>
                                          <p:spTgt spid="428"/>
                                        </p:tgtEl>
                                        <p:attrNameLst>
                                          <p:attrName>ppt_x</p:attrName>
                                          <p:attrName>ppt_y</p:attrName>
                                        </p:attrNameLst>
                                      </p:cBhvr>
                                      <p:rCtr x="0" y="-1921"/>
                                    </p:animMotion>
                                  </p:childTnLst>
                                </p:cTn>
                              </p:par>
                              <p:par>
                                <p:cTn id="172" presetID="10" presetClass="entr" presetSubtype="0" fill="hold" grpId="0" nodeType="withEffect">
                                  <p:stCondLst>
                                    <p:cond delay="500"/>
                                  </p:stCondLst>
                                  <p:childTnLst>
                                    <p:set>
                                      <p:cBhvr>
                                        <p:cTn id="173" dur="1" fill="hold">
                                          <p:stCondLst>
                                            <p:cond delay="0"/>
                                          </p:stCondLst>
                                        </p:cTn>
                                        <p:tgtEl>
                                          <p:spTgt spid="427"/>
                                        </p:tgtEl>
                                        <p:attrNameLst>
                                          <p:attrName>style.visibility</p:attrName>
                                        </p:attrNameLst>
                                      </p:cBhvr>
                                      <p:to>
                                        <p:strVal val="visible"/>
                                      </p:to>
                                    </p:set>
                                    <p:animEffect transition="in" filter="fade">
                                      <p:cBhvr>
                                        <p:cTn id="174" dur="500"/>
                                        <p:tgtEl>
                                          <p:spTgt spid="427"/>
                                        </p:tgtEl>
                                      </p:cBhvr>
                                    </p:animEffect>
                                  </p:childTnLst>
                                </p:cTn>
                              </p:par>
                              <p:par>
                                <p:cTn id="175" presetID="42" presetClass="path" presetSubtype="0" decel="30000" fill="hold" grpId="1" nodeType="withEffect">
                                  <p:stCondLst>
                                    <p:cond delay="500"/>
                                  </p:stCondLst>
                                  <p:childTnLst>
                                    <p:animMotion origin="layout" path="M -6.25E-7 -0.03982 L -6.25E-7 0.14814 " pathEditMode="relative" rAng="0" ptsTypes="AA">
                                      <p:cBhvr>
                                        <p:cTn id="176" dur="750" spd="-100000" fill="hold"/>
                                        <p:tgtEl>
                                          <p:spTgt spid="427"/>
                                        </p:tgtEl>
                                        <p:attrNameLst>
                                          <p:attrName>ppt_x</p:attrName>
                                          <p:attrName>ppt_y</p:attrName>
                                        </p:attrNameLst>
                                      </p:cBhvr>
                                      <p:rCtr x="0" y="9398"/>
                                    </p:animMotion>
                                  </p:childTnLst>
                                </p:cTn>
                              </p:par>
                              <p:par>
                                <p:cTn id="177" presetID="42" presetClass="path" presetSubtype="0" accel="30000" decel="30000" fill="hold" grpId="2" nodeType="withEffect">
                                  <p:stCondLst>
                                    <p:cond delay="1250"/>
                                  </p:stCondLst>
                                  <p:childTnLst>
                                    <p:animMotion origin="layout" path="M -6.25E-7 -0.03982 L -6.25E-7 4.44444E-6 " pathEditMode="relative" rAng="0" ptsTypes="AA">
                                      <p:cBhvr>
                                        <p:cTn id="178" dur="750" fill="hold"/>
                                        <p:tgtEl>
                                          <p:spTgt spid="427"/>
                                        </p:tgtEl>
                                        <p:attrNameLst>
                                          <p:attrName>ppt_x</p:attrName>
                                          <p:attrName>ppt_y</p:attrName>
                                        </p:attrNameLst>
                                      </p:cBhvr>
                                      <p:rCtr x="0" y="1991"/>
                                    </p:animMotion>
                                  </p:childTnLst>
                                </p:cTn>
                              </p:par>
                              <p:par>
                                <p:cTn id="179" presetID="10" presetClass="entr" presetSubtype="0" fill="hold" grpId="0" nodeType="withEffect">
                                  <p:stCondLst>
                                    <p:cond delay="500"/>
                                  </p:stCondLst>
                                  <p:childTnLst>
                                    <p:set>
                                      <p:cBhvr>
                                        <p:cTn id="180" dur="1" fill="hold">
                                          <p:stCondLst>
                                            <p:cond delay="0"/>
                                          </p:stCondLst>
                                        </p:cTn>
                                        <p:tgtEl>
                                          <p:spTgt spid="429"/>
                                        </p:tgtEl>
                                        <p:attrNameLst>
                                          <p:attrName>style.visibility</p:attrName>
                                        </p:attrNameLst>
                                      </p:cBhvr>
                                      <p:to>
                                        <p:strVal val="visible"/>
                                      </p:to>
                                    </p:set>
                                    <p:animEffect transition="in" filter="fade">
                                      <p:cBhvr>
                                        <p:cTn id="181" dur="500"/>
                                        <p:tgtEl>
                                          <p:spTgt spid="429"/>
                                        </p:tgtEl>
                                      </p:cBhvr>
                                    </p:animEffect>
                                  </p:childTnLst>
                                </p:cTn>
                              </p:par>
                              <p:par>
                                <p:cTn id="182" presetID="63" presetClass="path" presetSubtype="0" decel="50000" fill="hold" grpId="1" nodeType="withEffect">
                                  <p:stCondLst>
                                    <p:cond delay="500"/>
                                  </p:stCondLst>
                                  <p:childTnLst>
                                    <p:animMotion origin="layout" path="M -0.02774 -4.07407E-6 L 0.11081 -4.07407E-6 " pathEditMode="relative" rAng="0" ptsTypes="AA">
                                      <p:cBhvr>
                                        <p:cTn id="183" dur="750" spd="-100000" fill="hold"/>
                                        <p:tgtEl>
                                          <p:spTgt spid="429"/>
                                        </p:tgtEl>
                                        <p:attrNameLst>
                                          <p:attrName>ppt_x</p:attrName>
                                          <p:attrName>ppt_y</p:attrName>
                                        </p:attrNameLst>
                                      </p:cBhvr>
                                      <p:rCtr x="6927" y="0"/>
                                    </p:animMotion>
                                  </p:childTnLst>
                                </p:cTn>
                              </p:par>
                              <p:par>
                                <p:cTn id="184" presetID="35" presetClass="path" presetSubtype="0" accel="50000" decel="50000" fill="hold" grpId="2" nodeType="withEffect">
                                  <p:stCondLst>
                                    <p:cond delay="1250"/>
                                  </p:stCondLst>
                                  <p:childTnLst>
                                    <p:animMotion origin="layout" path="M -0.028 -4.07407E-6 L 1.66667E-6 -4.07407E-6 " pathEditMode="relative" rAng="0" ptsTypes="AA">
                                      <p:cBhvr>
                                        <p:cTn id="185" dur="750" fill="hold"/>
                                        <p:tgtEl>
                                          <p:spTgt spid="429"/>
                                        </p:tgtEl>
                                        <p:attrNameLst>
                                          <p:attrName>ppt_x</p:attrName>
                                          <p:attrName>ppt_y</p:attrName>
                                        </p:attrNameLst>
                                      </p:cBhvr>
                                      <p:rCtr x="1393" y="0"/>
                                    </p:animMotion>
                                  </p:childTnLst>
                                </p:cTn>
                              </p:par>
                              <p:par>
                                <p:cTn id="186" presetID="10" presetClass="entr" presetSubtype="0" fill="hold" grpId="0" nodeType="withEffect">
                                  <p:stCondLst>
                                    <p:cond delay="1500"/>
                                  </p:stCondLst>
                                  <p:childTnLst>
                                    <p:set>
                                      <p:cBhvr>
                                        <p:cTn id="187" dur="1" fill="hold">
                                          <p:stCondLst>
                                            <p:cond delay="0"/>
                                          </p:stCondLst>
                                        </p:cTn>
                                        <p:tgtEl>
                                          <p:spTgt spid="431"/>
                                        </p:tgtEl>
                                        <p:attrNameLst>
                                          <p:attrName>style.visibility</p:attrName>
                                        </p:attrNameLst>
                                      </p:cBhvr>
                                      <p:to>
                                        <p:strVal val="visible"/>
                                      </p:to>
                                    </p:set>
                                    <p:animEffect transition="in" filter="fade">
                                      <p:cBhvr>
                                        <p:cTn id="188" dur="750"/>
                                        <p:tgtEl>
                                          <p:spTgt spid="431"/>
                                        </p:tgtEl>
                                      </p:cBhvr>
                                    </p:animEffect>
                                  </p:childTnLst>
                                </p:cTn>
                              </p:par>
                              <p:par>
                                <p:cTn id="189" presetID="10" presetClass="entr" presetSubtype="0" fill="hold" grpId="0" nodeType="withEffect">
                                  <p:stCondLst>
                                    <p:cond delay="1500"/>
                                  </p:stCondLst>
                                  <p:childTnLst>
                                    <p:set>
                                      <p:cBhvr>
                                        <p:cTn id="190" dur="1" fill="hold">
                                          <p:stCondLst>
                                            <p:cond delay="0"/>
                                          </p:stCondLst>
                                        </p:cTn>
                                        <p:tgtEl>
                                          <p:spTgt spid="433"/>
                                        </p:tgtEl>
                                        <p:attrNameLst>
                                          <p:attrName>style.visibility</p:attrName>
                                        </p:attrNameLst>
                                      </p:cBhvr>
                                      <p:to>
                                        <p:strVal val="visible"/>
                                      </p:to>
                                    </p:set>
                                    <p:animEffect transition="in" filter="fade">
                                      <p:cBhvr>
                                        <p:cTn id="191" dur="750"/>
                                        <p:tgtEl>
                                          <p:spTgt spid="433"/>
                                        </p:tgtEl>
                                      </p:cBhvr>
                                    </p:animEffect>
                                  </p:childTnLst>
                                </p:cTn>
                              </p:par>
                              <p:par>
                                <p:cTn id="192" presetID="10" presetClass="entr" presetSubtype="0" fill="hold" grpId="0" nodeType="withEffect">
                                  <p:stCondLst>
                                    <p:cond delay="1500"/>
                                  </p:stCondLst>
                                  <p:childTnLst>
                                    <p:set>
                                      <p:cBhvr>
                                        <p:cTn id="193" dur="1" fill="hold">
                                          <p:stCondLst>
                                            <p:cond delay="0"/>
                                          </p:stCondLst>
                                        </p:cTn>
                                        <p:tgtEl>
                                          <p:spTgt spid="432"/>
                                        </p:tgtEl>
                                        <p:attrNameLst>
                                          <p:attrName>style.visibility</p:attrName>
                                        </p:attrNameLst>
                                      </p:cBhvr>
                                      <p:to>
                                        <p:strVal val="visible"/>
                                      </p:to>
                                    </p:set>
                                    <p:animEffect transition="in" filter="fade">
                                      <p:cBhvr>
                                        <p:cTn id="194" dur="750"/>
                                        <p:tgtEl>
                                          <p:spTgt spid="432"/>
                                        </p:tgtEl>
                                      </p:cBhvr>
                                    </p:animEffect>
                                  </p:childTnLst>
                                </p:cTn>
                              </p:par>
                              <p:par>
                                <p:cTn id="195" presetID="10" presetClass="entr" presetSubtype="0" fill="hold" grpId="0" nodeType="withEffect">
                                  <p:stCondLst>
                                    <p:cond delay="1500"/>
                                  </p:stCondLst>
                                  <p:childTnLst>
                                    <p:set>
                                      <p:cBhvr>
                                        <p:cTn id="196" dur="1" fill="hold">
                                          <p:stCondLst>
                                            <p:cond delay="0"/>
                                          </p:stCondLst>
                                        </p:cTn>
                                        <p:tgtEl>
                                          <p:spTgt spid="430"/>
                                        </p:tgtEl>
                                        <p:attrNameLst>
                                          <p:attrName>style.visibility</p:attrName>
                                        </p:attrNameLst>
                                      </p:cBhvr>
                                      <p:to>
                                        <p:strVal val="visible"/>
                                      </p:to>
                                    </p:set>
                                    <p:animEffect transition="in" filter="fade">
                                      <p:cBhvr>
                                        <p:cTn id="197" dur="75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02" grpId="0" animBg="1"/>
      <p:bldP spid="403" grpId="0" animBg="1"/>
      <p:bldP spid="404" grpId="0" animBg="1"/>
      <p:bldP spid="405" grpId="0" animBg="1"/>
      <p:bldP spid="406" grpId="0" animBg="1"/>
      <p:bldP spid="407" grpId="0" animBg="1"/>
      <p:bldP spid="408" grpId="0" animBg="1"/>
      <p:bldP spid="409" grpId="0" animBg="1"/>
      <p:bldP spid="414" grpId="0" animBg="1"/>
      <p:bldP spid="417" grpId="0" animBg="1"/>
      <p:bldP spid="420" grpId="0" animBg="1"/>
      <p:bldP spid="423" grpId="0" animBg="1"/>
      <p:bldP spid="426" grpId="0"/>
      <p:bldP spid="426" grpId="1"/>
      <p:bldP spid="426" grpId="2"/>
      <p:bldP spid="427" grpId="0"/>
      <p:bldP spid="427" grpId="1"/>
      <p:bldP spid="427" grpId="2"/>
      <p:bldP spid="428" grpId="0"/>
      <p:bldP spid="428" grpId="1"/>
      <p:bldP spid="428" grpId="2"/>
      <p:bldP spid="429" grpId="0"/>
      <p:bldP spid="429" grpId="1"/>
      <p:bldP spid="429" grpId="2"/>
      <p:bldP spid="430" grpId="0"/>
      <p:bldP spid="431" grpId="0"/>
      <p:bldP spid="432" grpId="0"/>
      <p:bldP spid="433" grpId="0"/>
      <p:bldP spid="434" grpId="0" animBg="1"/>
      <p:bldP spid="435"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以太网（Ethernet），是一种计算机局域网技术。移动互联网应用开发者，天天都会打交道的东西。在汽车座舱中硬件间的相互通信有时需要借助以太网来实现，例如：Tbox与车机与中控系统间的通信就是基于以太网实现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常用的通信协议有MQTT、HTTP以及SOME/IP等。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CAN</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控制器局域网 (Controller Area Network，简称CAN或者CAN bus) 是一种功能丰富的车用总线标准。被设计用于在不需要主机（Host）的情况下，允许网络上的单片机和仪器相互通信。 它基于消息传递协议，设计之初在车辆上采用复用通信线缆，以降低铜线使用量，后来也被其他行业所使用。例如一些厂商的大型卷闸门控制系统，也有使用 CAN 进行通信的。</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CAN 是车载领域很重要的一种通信总线，我们在中控屏上查看、设置车门、发动机、后备箱这些模块，其实就是借助CAN bus实现的，即使是Android程序员也经常会和它打交道。</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SOC</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SoC的定义多种多样，由于其内涵丰富、应用范围广，很难给出准确定义。一般说来， SoC称为系统级芯片，也有称片上系统（System on Chip），意指它是一个产品，是一个有专用目标的集成电路，其中包含完整系统并有嵌入软件的全部内容。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车载Soc和常见的手机Soc类似。目前最主流的车载Soc是高通的骁龙8155，下一代的8295芯片也由集度汽车实现了首发，鸿蒙OS座舱的Soc则是使用华为的麒麟990A。</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MCU</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230695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微控制器单元，它负责着汽车很大一部分的功能，例如通过车载控制器对各项数据进行分析处理，以做出最优决策；负责对车辆的信息娱乐交互和运动控制等等。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常见的车机开发板上一般同时包含一个SOC 和一个MCU，二者之间通过串口通信，协同工作。SOC 擅长处理多媒体信息，负责渲染用户界面以及控制音视频播放。MCU 性能较差，但是相对的功耗很低，实时性好，负责电源和车辆信号控制。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a:t>
            </a:r>
            <a:endPar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04609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虚拟机管理器（Hypervisor）架构基于虚拟机管理器为每个虚拟机（即 车载操作系统单系统）分配不同的资源，可以协调不同芯片、不同芯片底 层软件、不同应用层软件，使得硬件和软件资源可以按照产品需求，灵活地在不同的虚拟机操作系统中分配。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虚拟机管理器是一种运行在硬件层和 操作系统之间的中间软件层，通过限制或允许访问 CPU、内存和外设等片上资源来定义每个单系统可用的功能，而单系统之间完全隔离，某个单系统无法访问未提供给自身的资源。</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Hypervisor包含两种类型，裸机型和宿主型。</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裸机型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裸机型 Hypervisor 最为常见，直接安装在硬件资源之上，操作系统安 装并运行在 Hypervisor 之上。目前常见的虚拟机管理器包括黑莓的 QNX， 英特尔主导的 ACRN，Open Synergy 的 COQOS、SYSGO 的 PikeOS、Elektrobit 公司的 EB Corbos、Mobica 为代表的 XEN、德国大陆汽车的 EB Corbos Hypervisor，法国 VOSyS 的 VOSySmonitor、三星哈曼 Redbend 的 Device Virtualization，其余还有如 Green Hills 的 Integrity，日本的 eSOL， Mentor 的 Nucleus，EPAM的 Xen 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7298055" y="1376680"/>
            <a:ext cx="3920490" cy="526542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559925" cy="645160"/>
          </a:xfrm>
          <a:prstGeom prst="rect">
            <a:avLst/>
          </a:prstGeom>
        </p:spPr>
        <p:txBody>
          <a:bodyPr wrap="square">
            <a:spAutoFit/>
          </a:bodyPr>
          <a:lstStyle/>
          <a:p>
            <a:pPr algn="l">
              <a:lnSpc>
                <a:spcPct val="120000"/>
              </a:lnSpc>
            </a:pPr>
            <a:r>
              <a:rPr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常见车载操作系统架构</a:t>
            </a:r>
            <a:r>
              <a:rPr 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Hypervisor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宿主型</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850"/>
            <a:ext cx="6324600"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宿主型（又称基于操作系统虚拟化）将虚拟化层安装在主机操作系统 中，虚拟化软件以应用程序进程形式运行在主机操作系统中，而主机操作 系统运行在物理硬件之上。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7298055" y="1466850"/>
            <a:ext cx="3796665" cy="49885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a:t>
            </a:r>
            <a:r>
              <a:rPr lang="en-US" altLang="zh-CN" sz="4000" dirty="0">
                <a:solidFill>
                  <a:schemeClr val="tx2"/>
                </a:solidFill>
                <a:latin typeface="+mn-ea"/>
              </a:rPr>
              <a:t>Android</a:t>
            </a:r>
            <a:r>
              <a:rPr lang="zh-CN" altLang="en-US" sz="4000" dirty="0">
                <a:solidFill>
                  <a:schemeClr val="tx2"/>
                </a:solidFill>
                <a:latin typeface="+mn-ea"/>
              </a:rPr>
              <a:t>系统</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 Android 系统，英文Android Automotive，是对原始 Android 系统的一个功能扩充版本，在编译AOSP源码时可以看到相应的编译选项。</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61235"/>
            <a:ext cx="6486525" cy="50196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架构</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973455" y="2399665"/>
            <a:ext cx="9978390" cy="36404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502374"/>
            <a:ext cx="4502332" cy="5183342"/>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1</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车载的机遇与</a:t>
            </a:r>
            <a:r>
              <a:rPr lang="zh-CN" altLang="en-US" sz="4000" dirty="0">
                <a:solidFill>
                  <a:schemeClr val="tx2"/>
                </a:solidFill>
                <a:latin typeface="+mn-ea"/>
              </a:rPr>
              <a:t>挑战</a:t>
            </a:r>
            <a:endParaRPr lang="zh-CN" altLang="en-US" sz="4000" dirty="0">
              <a:solidFill>
                <a:schemeClr val="tx2"/>
              </a:solidFill>
              <a:latin typeface="+mn-ea"/>
            </a:endParaRPr>
          </a:p>
        </p:txBody>
      </p:sp>
      <p:sp>
        <p:nvSpPr>
          <p:cNvPr id="61" name="矩形 60"/>
          <p:cNvSpPr/>
          <p:nvPr/>
        </p:nvSpPr>
        <p:spPr>
          <a:xfrm>
            <a:off x="3592956" y="2959978"/>
            <a:ext cx="1529586" cy="58477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01</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animBg="1"/>
      <p:bldP spid="235" grpId="0" animBg="1"/>
      <p:bldP spid="241" grpId="0" animBg="1"/>
      <p:bldP spid="242" grpId="0" animBg="1"/>
      <p:bldP spid="250" grpId="0" animBg="1"/>
      <p:bldP spid="251" grpId="0" animBg="1"/>
      <p:bldP spid="252" grpId="0" animBg="1"/>
      <p:bldP spid="253" grpId="0" animBg="1"/>
      <p:bldP spid="255" grpId="0" animBg="1"/>
      <p:bldP spid="256" grpId="0" animBg="1"/>
      <p:bldP spid="257" grpId="0" animBg="1"/>
      <p:bldP spid="258" grpId="0" animBg="1"/>
      <p:bldP spid="264" grpId="0" animBg="1"/>
      <p:bldP spid="265" grpId="0" animBg="1"/>
      <p:bldP spid="266" grpId="0" animBg="1"/>
      <p:bldP spid="267" grpId="0" animBg="1"/>
      <p:bldP spid="268" grpId="0" animBg="1"/>
      <p:bldP spid="269" grpId="0" animBg="1"/>
      <p:bldP spid="234" grpId="0" animBg="1"/>
      <p:bldP spid="243" grpId="0" animBg="1"/>
      <p:bldP spid="244" grpId="0" animBg="1"/>
      <p:bldP spid="271" grpId="0" animBg="1"/>
      <p:bldP spid="236" grpId="0" animBg="1"/>
      <p:bldP spid="237" grpId="0" animBg="1"/>
      <p:bldP spid="238" grpId="0" animBg="1"/>
      <p:bldP spid="254" grpId="0" animBg="1"/>
      <p:bldP spid="259" grpId="0" animBg="1"/>
      <p:bldP spid="260" grpId="0" animBg="1"/>
      <p:bldP spid="261" grpId="0" animBg="1"/>
      <p:bldP spid="262" grpId="0" animBg="1"/>
      <p:bldP spid="270" grpId="0" animBg="1"/>
      <p:bldP spid="51" grpId="0"/>
      <p:bldP spid="53" grpId="0"/>
      <p:bldP spid="6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是一个基本 Android 平台，可运行 IVI 系统中预安装的 Android 应用以及可选的第二方和第三方 Android 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02</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9284335" cy="645160"/>
          </a:xfrm>
          <a:prstGeom prst="rect">
            <a:avLst/>
          </a:prstGeom>
        </p:spPr>
        <p:txBody>
          <a:bodyPr wrap="square">
            <a:spAutoFit/>
          </a:bodyPr>
          <a:lstStyle/>
          <a:p>
            <a:pPr algn="l">
              <a:lnSpc>
                <a:spcPct val="120000"/>
              </a:lnSpc>
            </a:pP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Automotive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与</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341503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两者的命名方式可能有点让人迷惑不解。下面介绍了它们之间的区别：</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 是一个基于用户的手机运行的平台，可通过 USB 连接将 Android Auto 用户体验投射到兼容的车载信息娱乐系统。Android Auto 支持专为车载用途而设计的应用。如需了解详情，请访问 developer.android.com/auto。</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Android Automotive 是直接基于车载硬件运行的操作系统和平台。它是一个可定制程度非常高的全栈开源平台，可为信息娱乐体验提供强大的技术支持。Android Automotive 支持专为 Android 打造的应用，以及专为 Android Auto 打造的应用。</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85718" y="176220"/>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4</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7973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常见车载应用</a:t>
            </a:r>
            <a:endParaRPr lang="zh-CN" altLang="en-US" sz="4000" dirty="0">
              <a:solidFill>
                <a:schemeClr val="tx2"/>
              </a:solidFill>
              <a:latin typeface="+mn-ea"/>
            </a:endParaRPr>
          </a:p>
        </p:txBody>
      </p:sp>
      <p:sp>
        <p:nvSpPr>
          <p:cNvPr id="61" name="矩形 60"/>
          <p:cNvSpPr/>
          <p:nvPr/>
        </p:nvSpPr>
        <p:spPr>
          <a:xfrm>
            <a:off x="3592956" y="2959978"/>
            <a:ext cx="1486535"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04</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SystemUI</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SystemUI也是一个标准的 Android 应用程序，它提供了系统UI的统一管理方案。常见的状态栏、导航栏、消息中心、音量调节弹窗、蓝牙连接弹窗等一系列后台弹窗都是由SystemUI模块负责管理。</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桌面</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Launcher是车载操作系统的门面担当，是与用户交互最多的应用程序之一，主要负责显示各种重要信息，也是各类系统服务的入口。</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5763260" y="1292860"/>
            <a:ext cx="6115050" cy="4752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66215"/>
            <a:ext cx="4789805" cy="193802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系统设置是车载Android系统中非常重要的一个系统级应用，是整个车载IVI系统的控制中心，整车的音效、无线通信、状态信息、安全信息等等都是需要通过系统设置来查看和控制。</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5763260" y="1292860"/>
            <a:ext cx="6181725" cy="48672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收音机</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33610"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目前的车载收音机包括传统的模拟信号收音机和现代化的数字信号收音机，根据销售国家的不同，车载收音机支持的种类也有所不同。</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399665"/>
            <a:ext cx="7480300" cy="41890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多媒体应用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音视频</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01332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地图导航</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1034732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车载地图导航与手机地图导航相比，一般都会调整界面以方便驾驶员观察，并且都增加了惯性导航功能，现代智能座舱还支持将导航信息输出到仪表盘和 HUD（抬头显示）中。</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6" name="图片 5"/>
          <p:cNvPicPr>
            <a:picLocks noChangeAspect="1"/>
          </p:cNvPicPr>
          <p:nvPr/>
        </p:nvPicPr>
        <p:blipFill>
          <a:blip r:embed="rId1"/>
          <a:stretch>
            <a:fillRect/>
          </a:stretch>
        </p:blipFill>
        <p:spPr>
          <a:xfrm>
            <a:off x="1299210" y="2771140"/>
            <a:ext cx="10296525" cy="2981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语音识别</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&amp;</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语音控制</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56845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语音技术在我们的日常生活已经随处可见，汽车可以说是语音技术应用的最佳案例之一。</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驾驶过程中驾驶员很难像使用手机那样操作车机系统，语音控制技术的引入可以帮助驾驶员在不额外分心驾驶的基础上，完成各类车辆操控。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目前国内语音供应商非常多，主要有科大讯飞、百度、腾讯、华为等等。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602865" y="2999740"/>
            <a:ext cx="6628130" cy="348234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车载的机遇与</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261870" y="1365250"/>
            <a:ext cx="7200900" cy="51803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倒车影像是驾驶辅助系统中的重要配置项之一，在车辆倒车时可通过装备在车辆后方的车载摄像头，将车后状况实时显示在中控或后视镜的液晶显示屏上，方便驾驶员观察，提高驾驶的安全性。</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768600"/>
            <a:ext cx="5070475" cy="3762375"/>
          </a:xfrm>
          <a:prstGeom prst="rect">
            <a:avLst/>
          </a:prstGeom>
        </p:spPr>
      </p:pic>
      <p:pic>
        <p:nvPicPr>
          <p:cNvPr id="7" name="图片 6"/>
          <p:cNvPicPr>
            <a:picLocks noChangeAspect="1"/>
          </p:cNvPicPr>
          <p:nvPr/>
        </p:nvPicPr>
        <p:blipFill>
          <a:blip r:embed="rId2"/>
          <a:stretch>
            <a:fillRect/>
          </a:stretch>
        </p:blipFill>
        <p:spPr>
          <a:xfrm>
            <a:off x="6402070" y="2768600"/>
            <a:ext cx="5227320" cy="37928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辅助</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驾驶</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全景影像</a:t>
            </a:r>
            <a:endPar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360全景影像又称全景泊车系统，是2005年后逐渐出现的一种泊车辅助技术。</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973455" y="2240915"/>
            <a:ext cx="4719320" cy="4356735"/>
          </a:xfrm>
          <a:prstGeom prst="rect">
            <a:avLst/>
          </a:prstGeom>
        </p:spPr>
      </p:pic>
      <p:pic>
        <p:nvPicPr>
          <p:cNvPr id="6" name="图片 5"/>
          <p:cNvPicPr>
            <a:picLocks noChangeAspect="1"/>
          </p:cNvPicPr>
          <p:nvPr/>
        </p:nvPicPr>
        <p:blipFill>
          <a:blip r:embed="rId2"/>
          <a:stretch>
            <a:fillRect/>
          </a:stretch>
        </p:blipFill>
        <p:spPr>
          <a:xfrm>
            <a:off x="6317615" y="2240915"/>
            <a:ext cx="5132070" cy="4301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空调</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82994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车载空调用于调节车内温度、湿度，给乘员提供舒适的环境。除了基本空调功能外，高级的空调系统还包含，空气净化、香氛系统等等。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1651635" y="2261235"/>
            <a:ext cx="8530590" cy="42652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车辆控制应用</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车控车设主要负责舒适性控制、车辆控制以及智能驾驶。舒适性控制包含座椅通风、座椅姿态控制、车内照明、门窗开闭等等，车辆控制包含刹车辅助、车身姿态控制、方向盘助力等等。</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186305" y="2630170"/>
            <a:ext cx="7111365" cy="39503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CarPlay</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CarPlay 旨在令用户通过汽车制造商的原生车载系统来使用、操控iOS设备并发挥其功能</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127250" y="2030095"/>
            <a:ext cx="7936865" cy="44456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Android Auto 与 Carplay类似，是把手机应用界面投射到车载系统上。</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7" name="图片 6"/>
          <p:cNvPicPr>
            <a:picLocks noChangeAspect="1"/>
          </p:cNvPicPr>
          <p:nvPr/>
        </p:nvPicPr>
        <p:blipFill>
          <a:blip r:embed="rId1"/>
          <a:stretch>
            <a:fillRect/>
          </a:stretch>
        </p:blipFill>
        <p:spPr>
          <a:xfrm>
            <a:off x="2545715" y="2030095"/>
            <a:ext cx="7100570" cy="44265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03</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6086475" cy="645160"/>
          </a:xfrm>
          <a:prstGeom prst="rect">
            <a:avLst/>
          </a:prstGeom>
        </p:spPr>
        <p:txBody>
          <a:bodyPr wrap="square">
            <a:spAutoFit/>
          </a:bodyPr>
          <a:lstStyle/>
          <a:p>
            <a:pPr algn="l">
              <a:lnSpc>
                <a:spcPct val="120000"/>
              </a:lnSpc>
            </a:pPr>
            <a:r>
              <a:rPr 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车辆互联</a:t>
            </a:r>
            <a:r>
              <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 - Android Auto</a:t>
            </a:r>
            <a:endParaRPr lang="en-US" altLang="zh-CN"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460375"/>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CarLife 是百度在2015年1月27日推出的关于车联网解决方案。</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10" name="图片 9"/>
          <p:cNvPicPr>
            <a:picLocks noChangeAspect="1"/>
          </p:cNvPicPr>
          <p:nvPr/>
        </p:nvPicPr>
        <p:blipFill>
          <a:blip r:embed="rId1"/>
          <a:stretch>
            <a:fillRect/>
          </a:stretch>
        </p:blipFill>
        <p:spPr>
          <a:xfrm>
            <a:off x="2022475" y="1891665"/>
            <a:ext cx="8147685" cy="45954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725188"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4" name="文本框 3"/>
          <p:cNvSpPr txBox="1"/>
          <p:nvPr/>
        </p:nvSpPr>
        <p:spPr>
          <a:xfrm>
            <a:off x="3791860"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870443" y="3198167"/>
            <a:ext cx="274434"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椭圆 5"/>
          <p:cNvSpPr/>
          <p:nvPr/>
        </p:nvSpPr>
        <p:spPr>
          <a:xfrm>
            <a:off x="-153162" y="2188750"/>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84226" y="25148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95326"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419871" y="207920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8051" y="266728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153162" y="2188750"/>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p:nvSpPr>
        <p:spPr>
          <a:xfrm>
            <a:off x="-231045" y="3189574"/>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p:cNvSpPr/>
          <p:nvPr/>
        </p:nvSpPr>
        <p:spPr>
          <a:xfrm>
            <a:off x="-174689" y="2507742"/>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10076325" y="2310130"/>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10066499" y="1762190"/>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p:cNvSpPr/>
          <p:nvPr/>
        </p:nvSpPr>
        <p:spPr>
          <a:xfrm>
            <a:off x="11349005" y="4534678"/>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椭圆 65"/>
          <p:cNvSpPr/>
          <p:nvPr/>
        </p:nvSpPr>
        <p:spPr>
          <a:xfrm>
            <a:off x="2839865" y="1266190"/>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637462" y="380487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椭圆 88"/>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椭圆 94"/>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椭圆 96"/>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椭圆 98"/>
          <p:cNvSpPr/>
          <p:nvPr/>
        </p:nvSpPr>
        <p:spPr>
          <a:xfrm>
            <a:off x="10229694" y="2044130"/>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7" name="椭圆 116"/>
          <p:cNvSpPr/>
          <p:nvPr/>
        </p:nvSpPr>
        <p:spPr>
          <a:xfrm>
            <a:off x="2210253" y="2998561"/>
            <a:ext cx="730250" cy="73025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2" name="椭圆 121"/>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椭圆 122"/>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4" name="椭圆 123"/>
          <p:cNvSpPr/>
          <p:nvPr/>
        </p:nvSpPr>
        <p:spPr>
          <a:xfrm>
            <a:off x="10167906"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椭圆 125"/>
          <p:cNvSpPr/>
          <p:nvPr/>
        </p:nvSpPr>
        <p:spPr>
          <a:xfrm>
            <a:off x="1186958"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9" name="文本框 128" descr="e7d195523061f1c011414db08df74492ac20befa3fb15586EED641F7DA837B3633596E05B8AE62E50B5E5456BD3C648DCE2D234CC482E88EB223CB95B207F69907A09C8021443F850886F0462B4D95DAE7E52E05A390C4CE625F38A433E56E1506C378848893C4809CC188E12B64E27FF9994B107CB3C3C2C94CAA84DC1D73C7FCCF51DAA75E7A6B"/>
          <p:cNvSpPr txBox="1"/>
          <p:nvPr/>
        </p:nvSpPr>
        <p:spPr>
          <a:xfrm>
            <a:off x="2907466" y="2637414"/>
            <a:ext cx="6377067" cy="156966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sz="9600" dirty="0"/>
              <a:t>Thank You</a:t>
            </a:r>
            <a:endParaRPr lang="zh-CN" altLang="en-US" sz="9600" dirty="0"/>
          </a:p>
        </p:txBody>
      </p:sp>
      <p:pic>
        <p:nvPicPr>
          <p:cNvPr id="2" name="图片 1" descr="qrcode_for_gh_c8d3ee092f91_258"/>
          <p:cNvPicPr>
            <a:picLocks noChangeAspect="1"/>
          </p:cNvPicPr>
          <p:nvPr/>
        </p:nvPicPr>
        <p:blipFill>
          <a:blip r:embed="rId1"/>
          <a:stretch>
            <a:fillRect/>
          </a:stretch>
        </p:blipFill>
        <p:spPr>
          <a:xfrm>
            <a:off x="5180330" y="4391660"/>
            <a:ext cx="1831975" cy="1831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10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5" dur="2000" fill="hold"/>
                                        <p:tgtEl>
                                          <p:spTgt spid="5"/>
                                        </p:tgtEl>
                                        <p:attrNameLst>
                                          <p:attrName>ppt_x</p:attrName>
                                          <p:attrName>ppt_y</p:attrName>
                                        </p:attrNameLst>
                                      </p:cBhvr>
                                      <p:rCtr x="37109" y="-8426"/>
                                    </p:animMotion>
                                  </p:childTnLst>
                                </p:cTn>
                              </p:par>
                              <p:par>
                                <p:cTn id="16"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17" dur="2000" fill="hold"/>
                                        <p:tgtEl>
                                          <p:spTgt spid="6"/>
                                        </p:tgtEl>
                                        <p:attrNameLst>
                                          <p:attrName>ppt_x</p:attrName>
                                          <p:attrName>ppt_y</p:attrName>
                                        </p:attrNameLst>
                                      </p:cBhvr>
                                      <p:rCtr x="53984" y="14537"/>
                                    </p:animMotion>
                                  </p:childTnLst>
                                </p:cTn>
                              </p:par>
                              <p:par>
                                <p:cTn id="18"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19" dur="1850" fill="hold"/>
                                        <p:tgtEl>
                                          <p:spTgt spid="7"/>
                                        </p:tgtEl>
                                        <p:attrNameLst>
                                          <p:attrName>ppt_x</p:attrName>
                                          <p:attrName>ppt_y</p:attrName>
                                        </p:attrNameLst>
                                      </p:cBhvr>
                                      <p:rCtr x="54023" y="3912"/>
                                    </p:animMotion>
                                  </p:childTnLst>
                                </p:cTn>
                              </p:par>
                              <p:par>
                                <p:cTn id="20"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1" dur="2200" fill="hold"/>
                                        <p:tgtEl>
                                          <p:spTgt spid="8"/>
                                        </p:tgtEl>
                                        <p:attrNameLst>
                                          <p:attrName>ppt_x</p:attrName>
                                          <p:attrName>ppt_y</p:attrName>
                                        </p:attrNameLst>
                                      </p:cBhvr>
                                      <p:rCtr x="53945" y="-4329"/>
                                    </p:animMotion>
                                  </p:childTnLst>
                                </p:cTn>
                              </p:par>
                              <p:par>
                                <p:cTn id="22"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3" dur="2100" fill="hold"/>
                                        <p:tgtEl>
                                          <p:spTgt spid="9"/>
                                        </p:tgtEl>
                                        <p:attrNameLst>
                                          <p:attrName>ppt_x</p:attrName>
                                          <p:attrName>ppt_y</p:attrName>
                                        </p:attrNameLst>
                                      </p:cBhvr>
                                      <p:rCtr x="55430" y="8310"/>
                                    </p:animMotion>
                                  </p:childTnLst>
                                </p:cTn>
                              </p:par>
                              <p:par>
                                <p:cTn id="24"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5" dur="1900" fill="hold"/>
                                        <p:tgtEl>
                                          <p:spTgt spid="10"/>
                                        </p:tgtEl>
                                        <p:attrNameLst>
                                          <p:attrName>ppt_x</p:attrName>
                                          <p:attrName>ppt_y</p:attrName>
                                        </p:attrNameLst>
                                      </p:cBhvr>
                                      <p:rCtr x="55430" y="14144"/>
                                    </p:animMotion>
                                  </p:childTnLst>
                                </p:cTn>
                              </p:par>
                              <p:par>
                                <p:cTn id="26"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27" dur="2000" fill="hold"/>
                                        <p:tgtEl>
                                          <p:spTgt spid="11"/>
                                        </p:tgtEl>
                                        <p:attrNameLst>
                                          <p:attrName>ppt_x</p:attrName>
                                          <p:attrName>ppt_y</p:attrName>
                                        </p:attrNameLst>
                                      </p:cBhvr>
                                      <p:rCtr x="54297" y="370"/>
                                    </p:animMotion>
                                  </p:childTnLst>
                                </p:cTn>
                              </p:par>
                              <p:par>
                                <p:cTn id="28"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29" dur="1800" fill="hold"/>
                                        <p:tgtEl>
                                          <p:spTgt spid="12"/>
                                        </p:tgtEl>
                                        <p:attrNameLst>
                                          <p:attrName>ppt_x</p:attrName>
                                          <p:attrName>ppt_y</p:attrName>
                                        </p:attrNameLst>
                                      </p:cBhvr>
                                      <p:rCtr x="54023" y="13426"/>
                                    </p:animMotion>
                                  </p:childTnLst>
                                </p:cTn>
                              </p:par>
                              <p:par>
                                <p:cTn id="30"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1" dur="2000" fill="hold"/>
                                        <p:tgtEl>
                                          <p:spTgt spid="13"/>
                                        </p:tgtEl>
                                        <p:attrNameLst>
                                          <p:attrName>ppt_x</p:attrName>
                                          <p:attrName>ppt_y</p:attrName>
                                        </p:attrNameLst>
                                      </p:cBhvr>
                                      <p:rCtr x="53945" y="1667"/>
                                    </p:animMotion>
                                  </p:childTnLst>
                                </p:cTn>
                              </p:par>
                              <p:par>
                                <p:cTn id="32" presetID="35" presetClass="path" presetSubtype="0" accel="50000" fill="hold" grpId="1" nodeType="withEffect">
                                  <p:stCondLst>
                                    <p:cond delay="2250"/>
                                  </p:stCondLst>
                                  <p:childTnLst>
                                    <p:animMotion origin="layout" path="M 3.125E-6 0 L -0.33399 0 " pathEditMode="relative" rAng="0" ptsTypes="AA">
                                      <p:cBhvr>
                                        <p:cTn id="33" dur="1250" fill="hold"/>
                                        <p:tgtEl>
                                          <p:spTgt spid="3"/>
                                        </p:tgtEl>
                                        <p:attrNameLst>
                                          <p:attrName>ppt_x</p:attrName>
                                          <p:attrName>ppt_y</p:attrName>
                                        </p:attrNameLst>
                                      </p:cBhvr>
                                      <p:rCtr x="-16706" y="0"/>
                                    </p:animMotion>
                                  </p:childTnLst>
                                </p:cTn>
                              </p:par>
                              <p:par>
                                <p:cTn id="34" presetID="35" presetClass="path" presetSubtype="0" accel="50000" fill="hold" grpId="1" nodeType="withEffect">
                                  <p:stCondLst>
                                    <p:cond delay="2250"/>
                                  </p:stCondLst>
                                  <p:childTnLst>
                                    <p:animMotion origin="layout" path="M 4.375E-6 0 L -0.3306 0 " pathEditMode="relative" rAng="0" ptsTypes="AA">
                                      <p:cBhvr>
                                        <p:cTn id="35" dur="1500" fill="hold"/>
                                        <p:tgtEl>
                                          <p:spTgt spid="4"/>
                                        </p:tgtEl>
                                        <p:attrNameLst>
                                          <p:attrName>ppt_x</p:attrName>
                                          <p:attrName>ppt_y</p:attrName>
                                        </p:attrNameLst>
                                      </p:cBhvr>
                                      <p:rCtr x="-16536" y="0"/>
                                    </p:animMotion>
                                  </p:childTnLst>
                                </p:cTn>
                              </p:par>
                              <p:par>
                                <p:cTn id="36"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37" dur="1449" fill="hold"/>
                                        <p:tgtEl>
                                          <p:spTgt spid="14"/>
                                        </p:tgtEl>
                                        <p:attrNameLst>
                                          <p:attrName>ppt_x</p:attrName>
                                          <p:attrName>ppt_y</p:attrName>
                                        </p:attrNameLst>
                                      </p:cBhvr>
                                      <p:rCtr x="61927" y="20370"/>
                                    </p:animMotion>
                                  </p:childTnLst>
                                </p:cTn>
                              </p:par>
                              <p:par>
                                <p:cTn id="38"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39" dur="1122" fill="hold"/>
                                        <p:tgtEl>
                                          <p:spTgt spid="15"/>
                                        </p:tgtEl>
                                        <p:attrNameLst>
                                          <p:attrName>ppt_x</p:attrName>
                                          <p:attrName>ppt_y</p:attrName>
                                        </p:attrNameLst>
                                      </p:cBhvr>
                                      <p:rCtr x="59492" y="7106"/>
                                    </p:animMotion>
                                  </p:childTnLst>
                                </p:cTn>
                              </p:par>
                              <p:par>
                                <p:cTn id="40"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1" dur="1480" fill="hold"/>
                                        <p:tgtEl>
                                          <p:spTgt spid="16"/>
                                        </p:tgtEl>
                                        <p:attrNameLst>
                                          <p:attrName>ppt_x</p:attrName>
                                          <p:attrName>ppt_y</p:attrName>
                                        </p:attrNameLst>
                                      </p:cBhvr>
                                      <p:rCtr x="53945" y="-2060"/>
                                    </p:animMotion>
                                  </p:childTnLst>
                                </p:cTn>
                              </p:par>
                              <p:par>
                                <p:cTn id="42"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3" dur="1246" fill="hold"/>
                                        <p:tgtEl>
                                          <p:spTgt spid="17"/>
                                        </p:tgtEl>
                                        <p:attrNameLst>
                                          <p:attrName>ppt_x</p:attrName>
                                          <p:attrName>ppt_y</p:attrName>
                                        </p:attrNameLst>
                                      </p:cBhvr>
                                      <p:rCtr x="65755" y="17963"/>
                                    </p:animMotion>
                                  </p:childTnLst>
                                </p:cTn>
                              </p:par>
                              <p:par>
                                <p:cTn id="44"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45" dur="1310" fill="hold"/>
                                        <p:tgtEl>
                                          <p:spTgt spid="18"/>
                                        </p:tgtEl>
                                        <p:attrNameLst>
                                          <p:attrName>ppt_x</p:attrName>
                                          <p:attrName>ppt_y</p:attrName>
                                        </p:attrNameLst>
                                      </p:cBhvr>
                                      <p:rCtr x="61185" y="19630"/>
                                    </p:animMotion>
                                  </p:childTnLst>
                                </p:cTn>
                              </p:par>
                              <p:par>
                                <p:cTn id="46"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47" dur="1407" fill="hold"/>
                                        <p:tgtEl>
                                          <p:spTgt spid="19"/>
                                        </p:tgtEl>
                                        <p:attrNameLst>
                                          <p:attrName>ppt_x</p:attrName>
                                          <p:attrName>ppt_y</p:attrName>
                                        </p:attrNameLst>
                                      </p:cBhvr>
                                      <p:rCtr x="59818" y="625"/>
                                    </p:animMotion>
                                  </p:childTnLst>
                                </p:cTn>
                              </p:par>
                              <p:par>
                                <p:cTn id="48"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49" dur="1121" fill="hold"/>
                                        <p:tgtEl>
                                          <p:spTgt spid="20"/>
                                        </p:tgtEl>
                                        <p:attrNameLst>
                                          <p:attrName>ppt_x</p:attrName>
                                          <p:attrName>ppt_y</p:attrName>
                                        </p:attrNameLst>
                                      </p:cBhvr>
                                      <p:rCtr x="54023" y="13426"/>
                                    </p:animMotion>
                                  </p:childTnLst>
                                </p:cTn>
                              </p:par>
                              <p:par>
                                <p:cTn id="50"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1" dur="1337" fill="hold"/>
                                        <p:tgtEl>
                                          <p:spTgt spid="21"/>
                                        </p:tgtEl>
                                        <p:attrNameLst>
                                          <p:attrName>ppt_x</p:attrName>
                                          <p:attrName>ppt_y</p:attrName>
                                        </p:attrNameLst>
                                      </p:cBhvr>
                                      <p:rCtr x="58841" y="6157"/>
                                    </p:animMotion>
                                  </p:childTnLst>
                                </p:cTn>
                              </p:par>
                              <p:par>
                                <p:cTn id="52" presetID="10" presetClass="entr" presetSubtype="0" fill="hold" grpId="0" nodeType="withEffect">
                                  <p:stCondLst>
                                    <p:cond delay="2750"/>
                                  </p:stCondLst>
                                  <p:childTnLst>
                                    <p:set>
                                      <p:cBhvr>
                                        <p:cTn id="53" dur="1" fill="hold">
                                          <p:stCondLst>
                                            <p:cond delay="0"/>
                                          </p:stCondLst>
                                        </p:cTn>
                                        <p:tgtEl>
                                          <p:spTgt spid="31"/>
                                        </p:tgtEl>
                                        <p:attrNameLst>
                                          <p:attrName>style.visibility</p:attrName>
                                        </p:attrNameLst>
                                      </p:cBhvr>
                                      <p:to>
                                        <p:strVal val="visible"/>
                                      </p:to>
                                    </p:set>
                                    <p:animEffect transition="in" filter="fade">
                                      <p:cBhvr>
                                        <p:cTn id="54" dur="375"/>
                                        <p:tgtEl>
                                          <p:spTgt spid="31"/>
                                        </p:tgtEl>
                                      </p:cBhvr>
                                    </p:animEffect>
                                  </p:childTnLst>
                                </p:cTn>
                              </p:par>
                              <p:par>
                                <p:cTn id="55"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56" dur="1125" spd="-100000" fill="hold"/>
                                        <p:tgtEl>
                                          <p:spTgt spid="31"/>
                                        </p:tgtEl>
                                        <p:attrNameLst>
                                          <p:attrName>ppt_x</p:attrName>
                                          <p:attrName>ppt_y</p:attrName>
                                        </p:attrNameLst>
                                      </p:cBhvr>
                                      <p:rCtr x="-31029" y="-347"/>
                                    </p:animMotion>
                                  </p:childTnLst>
                                </p:cTn>
                              </p:par>
                              <p:par>
                                <p:cTn id="57" presetID="10" presetClass="entr" presetSubtype="0" fill="hold" grpId="0" nodeType="withEffect">
                                  <p:stCondLst>
                                    <p:cond delay="275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375"/>
                                        <p:tgtEl>
                                          <p:spTgt spid="38"/>
                                        </p:tgtEl>
                                      </p:cBhvr>
                                    </p:animEffect>
                                  </p:childTnLst>
                                </p:cTn>
                              </p:par>
                              <p:par>
                                <p:cTn id="6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61" dur="1125" spd="-100000" fill="hold"/>
                                        <p:tgtEl>
                                          <p:spTgt spid="38"/>
                                        </p:tgtEl>
                                        <p:attrNameLst>
                                          <p:attrName>ppt_x</p:attrName>
                                          <p:attrName>ppt_y</p:attrName>
                                        </p:attrNameLst>
                                      </p:cBhvr>
                                      <p:rCtr x="-4909" y="394"/>
                                    </p:animMotion>
                                  </p:childTnLst>
                                </p:cTn>
                              </p:par>
                              <p:par>
                                <p:cTn id="62" presetID="10" presetClass="entr" presetSubtype="0" fill="hold" grpId="0" nodeType="withEffect">
                                  <p:stCondLst>
                                    <p:cond delay="3078"/>
                                  </p:stCondLst>
                                  <p:childTnLst>
                                    <p:set>
                                      <p:cBhvr>
                                        <p:cTn id="63" dur="1" fill="hold">
                                          <p:stCondLst>
                                            <p:cond delay="0"/>
                                          </p:stCondLst>
                                        </p:cTn>
                                        <p:tgtEl>
                                          <p:spTgt spid="32"/>
                                        </p:tgtEl>
                                        <p:attrNameLst>
                                          <p:attrName>style.visibility</p:attrName>
                                        </p:attrNameLst>
                                      </p:cBhvr>
                                      <p:to>
                                        <p:strVal val="visible"/>
                                      </p:to>
                                    </p:set>
                                    <p:animEffect transition="in" filter="fade">
                                      <p:cBhvr>
                                        <p:cTn id="64" dur="375"/>
                                        <p:tgtEl>
                                          <p:spTgt spid="32"/>
                                        </p:tgtEl>
                                      </p:cBhvr>
                                    </p:animEffect>
                                  </p:childTnLst>
                                </p:cTn>
                              </p:par>
                              <p:par>
                                <p:cTn id="65"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66" dur="1125" spd="-100000" fill="hold"/>
                                        <p:tgtEl>
                                          <p:spTgt spid="32"/>
                                        </p:tgtEl>
                                        <p:attrNameLst>
                                          <p:attrName>ppt_x</p:attrName>
                                          <p:attrName>ppt_y</p:attrName>
                                        </p:attrNameLst>
                                      </p:cBhvr>
                                      <p:rCtr x="-40339" y="2708"/>
                                    </p:animMotion>
                                  </p:childTnLst>
                                </p:cTn>
                              </p:par>
                              <p:par>
                                <p:cTn id="67" presetID="6" presetClass="emph" presetSubtype="0" fill="hold" grpId="2" nodeType="withEffect">
                                  <p:stCondLst>
                                    <p:cond delay="3078"/>
                                  </p:stCondLst>
                                  <p:childTnLst>
                                    <p:animScale>
                                      <p:cBhvr>
                                        <p:cTn id="68" dur="7" fill="hold"/>
                                        <p:tgtEl>
                                          <p:spTgt spid="32"/>
                                        </p:tgtEl>
                                      </p:cBhvr>
                                      <p:by x="300000" y="300000"/>
                                    </p:animScale>
                                  </p:childTnLst>
                                </p:cTn>
                              </p:par>
                              <p:par>
                                <p:cTn id="69" presetID="6" presetClass="emph" presetSubtype="0" decel="100000" fill="hold" grpId="3" nodeType="withEffect">
                                  <p:stCondLst>
                                    <p:cond delay="3078"/>
                                  </p:stCondLst>
                                  <p:childTnLst>
                                    <p:animScale>
                                      <p:cBhvr>
                                        <p:cTn id="70" dur="1125" fill="hold"/>
                                        <p:tgtEl>
                                          <p:spTgt spid="32"/>
                                        </p:tgtEl>
                                      </p:cBhvr>
                                      <p:by x="33000" y="33000"/>
                                    </p:animScale>
                                  </p:childTnLst>
                                </p:cTn>
                              </p:par>
                              <p:par>
                                <p:cTn id="71" presetID="10" presetClass="entr" presetSubtype="0" fill="hold" grpId="0" nodeType="withEffect">
                                  <p:stCondLst>
                                    <p:cond delay="3078"/>
                                  </p:stCondLst>
                                  <p:childTnLst>
                                    <p:set>
                                      <p:cBhvr>
                                        <p:cTn id="72" dur="1" fill="hold">
                                          <p:stCondLst>
                                            <p:cond delay="0"/>
                                          </p:stCondLst>
                                        </p:cTn>
                                        <p:tgtEl>
                                          <p:spTgt spid="25"/>
                                        </p:tgtEl>
                                        <p:attrNameLst>
                                          <p:attrName>style.visibility</p:attrName>
                                        </p:attrNameLst>
                                      </p:cBhvr>
                                      <p:to>
                                        <p:strVal val="visible"/>
                                      </p:to>
                                    </p:set>
                                    <p:animEffect transition="in" filter="fade">
                                      <p:cBhvr>
                                        <p:cTn id="73" dur="375"/>
                                        <p:tgtEl>
                                          <p:spTgt spid="25"/>
                                        </p:tgtEl>
                                      </p:cBhvr>
                                    </p:animEffect>
                                  </p:childTnLst>
                                </p:cTn>
                              </p:par>
                              <p:par>
                                <p:cTn id="7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75" dur="1125" spd="-100000" fill="hold"/>
                                        <p:tgtEl>
                                          <p:spTgt spid="25"/>
                                        </p:tgtEl>
                                        <p:attrNameLst>
                                          <p:attrName>ppt_x</p:attrName>
                                          <p:attrName>ppt_y</p:attrName>
                                        </p:attrNameLst>
                                      </p:cBhvr>
                                      <p:rCtr x="-35247" y="5208"/>
                                    </p:animMotion>
                                  </p:childTnLst>
                                </p:cTn>
                              </p:par>
                              <p:par>
                                <p:cTn id="76" presetID="10" presetClass="entr" presetSubtype="0" fill="hold" grpId="0" nodeType="withEffect">
                                  <p:stCondLst>
                                    <p:cond delay="3078"/>
                                  </p:stCondLst>
                                  <p:childTnLst>
                                    <p:set>
                                      <p:cBhvr>
                                        <p:cTn id="77" dur="1" fill="hold">
                                          <p:stCondLst>
                                            <p:cond delay="0"/>
                                          </p:stCondLst>
                                        </p:cTn>
                                        <p:tgtEl>
                                          <p:spTgt spid="99"/>
                                        </p:tgtEl>
                                        <p:attrNameLst>
                                          <p:attrName>style.visibility</p:attrName>
                                        </p:attrNameLst>
                                      </p:cBhvr>
                                      <p:to>
                                        <p:strVal val="visible"/>
                                      </p:to>
                                    </p:set>
                                    <p:animEffect transition="in" filter="fade">
                                      <p:cBhvr>
                                        <p:cTn id="78" dur="375"/>
                                        <p:tgtEl>
                                          <p:spTgt spid="99"/>
                                        </p:tgtEl>
                                      </p:cBhvr>
                                    </p:animEffect>
                                  </p:childTnLst>
                                </p:cTn>
                              </p:par>
                              <p:par>
                                <p:cTn id="7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80" dur="1125" spd="-100000" fill="hold"/>
                                        <p:tgtEl>
                                          <p:spTgt spid="99"/>
                                        </p:tgtEl>
                                        <p:attrNameLst>
                                          <p:attrName>ppt_x</p:attrName>
                                          <p:attrName>ppt_y</p:attrName>
                                        </p:attrNameLst>
                                      </p:cBhvr>
                                      <p:rCtr x="-7383" y="1065"/>
                                    </p:animMotion>
                                  </p:childTnLst>
                                </p:cTn>
                              </p:par>
                              <p:par>
                                <p:cTn id="81" presetID="6" presetClass="emph" presetSubtype="0" fill="hold" grpId="2" nodeType="withEffect">
                                  <p:stCondLst>
                                    <p:cond delay="3078"/>
                                  </p:stCondLst>
                                  <p:childTnLst>
                                    <p:animScale>
                                      <p:cBhvr>
                                        <p:cTn id="82" dur="7" fill="hold"/>
                                        <p:tgtEl>
                                          <p:spTgt spid="99"/>
                                        </p:tgtEl>
                                      </p:cBhvr>
                                      <p:by x="300000" y="300000"/>
                                    </p:animScale>
                                  </p:childTnLst>
                                </p:cTn>
                              </p:par>
                              <p:par>
                                <p:cTn id="83" presetID="6" presetClass="emph" presetSubtype="0" decel="100000" fill="hold" grpId="3" nodeType="withEffect">
                                  <p:stCondLst>
                                    <p:cond delay="3078"/>
                                  </p:stCondLst>
                                  <p:childTnLst>
                                    <p:animScale>
                                      <p:cBhvr>
                                        <p:cTn id="84" dur="1125" fill="hold"/>
                                        <p:tgtEl>
                                          <p:spTgt spid="99"/>
                                        </p:tgtEl>
                                      </p:cBhvr>
                                      <p:by x="33000" y="33000"/>
                                    </p:animScale>
                                  </p:childTnLst>
                                </p:cTn>
                              </p:par>
                              <p:par>
                                <p:cTn id="85" presetID="10" presetClass="entr" presetSubtype="0" fill="hold" grpId="0" nodeType="withEffect">
                                  <p:stCondLst>
                                    <p:cond delay="3265"/>
                                  </p:stCondLst>
                                  <p:childTnLst>
                                    <p:set>
                                      <p:cBhvr>
                                        <p:cTn id="86" dur="1" fill="hold">
                                          <p:stCondLst>
                                            <p:cond delay="0"/>
                                          </p:stCondLst>
                                        </p:cTn>
                                        <p:tgtEl>
                                          <p:spTgt spid="55"/>
                                        </p:tgtEl>
                                        <p:attrNameLst>
                                          <p:attrName>style.visibility</p:attrName>
                                        </p:attrNameLst>
                                      </p:cBhvr>
                                      <p:to>
                                        <p:strVal val="visible"/>
                                      </p:to>
                                    </p:set>
                                    <p:animEffect transition="in" filter="fade">
                                      <p:cBhvr>
                                        <p:cTn id="87" dur="375"/>
                                        <p:tgtEl>
                                          <p:spTgt spid="55"/>
                                        </p:tgtEl>
                                      </p:cBhvr>
                                    </p:animEffect>
                                  </p:childTnLst>
                                </p:cTn>
                              </p:par>
                              <p:par>
                                <p:cTn id="8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89" dur="1313" spd="-100000" fill="hold"/>
                                        <p:tgtEl>
                                          <p:spTgt spid="55"/>
                                        </p:tgtEl>
                                        <p:attrNameLst>
                                          <p:attrName>ppt_x</p:attrName>
                                          <p:attrName>ppt_y</p:attrName>
                                        </p:attrNameLst>
                                      </p:cBhvr>
                                      <p:rCtr x="-15234" y="-1042"/>
                                    </p:animMotion>
                                  </p:childTnLst>
                                </p:cTn>
                              </p:par>
                              <p:par>
                                <p:cTn id="90" presetID="6" presetClass="emph" presetSubtype="0" fill="hold" grpId="2" nodeType="withEffect">
                                  <p:stCondLst>
                                    <p:cond delay="3265"/>
                                  </p:stCondLst>
                                  <p:childTnLst>
                                    <p:animScale>
                                      <p:cBhvr>
                                        <p:cTn id="91" dur="7" fill="hold"/>
                                        <p:tgtEl>
                                          <p:spTgt spid="55"/>
                                        </p:tgtEl>
                                      </p:cBhvr>
                                      <p:by x="300000" y="300000"/>
                                    </p:animScale>
                                  </p:childTnLst>
                                </p:cTn>
                              </p:par>
                              <p:par>
                                <p:cTn id="92" presetID="6" presetClass="emph" presetSubtype="0" fill="hold" grpId="3" nodeType="withEffect">
                                  <p:stCondLst>
                                    <p:cond delay="3265"/>
                                  </p:stCondLst>
                                  <p:childTnLst>
                                    <p:animScale>
                                      <p:cBhvr>
                                        <p:cTn id="93" dur="1313" fill="hold"/>
                                        <p:tgtEl>
                                          <p:spTgt spid="55"/>
                                        </p:tgtEl>
                                      </p:cBhvr>
                                      <p:by x="33000" y="33000"/>
                                    </p:animScale>
                                  </p:childTnLst>
                                </p:cTn>
                              </p:par>
                              <p:par>
                                <p:cTn id="94" presetID="10" presetClass="entr" presetSubtype="0" fill="hold" grpId="0" nodeType="withEffect">
                                  <p:stCondLst>
                                    <p:cond delay="3265"/>
                                  </p:stCondLst>
                                  <p:childTnLst>
                                    <p:set>
                                      <p:cBhvr>
                                        <p:cTn id="95" dur="1" fill="hold">
                                          <p:stCondLst>
                                            <p:cond delay="0"/>
                                          </p:stCondLst>
                                        </p:cTn>
                                        <p:tgtEl>
                                          <p:spTgt spid="126"/>
                                        </p:tgtEl>
                                        <p:attrNameLst>
                                          <p:attrName>style.visibility</p:attrName>
                                        </p:attrNameLst>
                                      </p:cBhvr>
                                      <p:to>
                                        <p:strVal val="visible"/>
                                      </p:to>
                                    </p:set>
                                    <p:animEffect transition="in" filter="fade">
                                      <p:cBhvr>
                                        <p:cTn id="96" dur="375"/>
                                        <p:tgtEl>
                                          <p:spTgt spid="126"/>
                                        </p:tgtEl>
                                      </p:cBhvr>
                                    </p:animEffect>
                                  </p:childTnLst>
                                </p:cTn>
                              </p:par>
                              <p:par>
                                <p:cTn id="97"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98" dur="1500" spd="-100000" fill="hold"/>
                                        <p:tgtEl>
                                          <p:spTgt spid="126"/>
                                        </p:tgtEl>
                                        <p:attrNameLst>
                                          <p:attrName>ppt_x</p:attrName>
                                          <p:attrName>ppt_y</p:attrName>
                                        </p:attrNameLst>
                                      </p:cBhvr>
                                      <p:rCtr x="-14948" y="1366"/>
                                    </p:animMotion>
                                  </p:childTnLst>
                                </p:cTn>
                              </p:par>
                              <p:par>
                                <p:cTn id="99" presetID="10" presetClass="entr" presetSubtype="0" fill="hold" grpId="0" nodeType="withEffect">
                                  <p:stCondLst>
                                    <p:cond delay="2640"/>
                                  </p:stCondLst>
                                  <p:childTnLst>
                                    <p:set>
                                      <p:cBhvr>
                                        <p:cTn id="100" dur="1" fill="hold">
                                          <p:stCondLst>
                                            <p:cond delay="0"/>
                                          </p:stCondLst>
                                        </p:cTn>
                                        <p:tgtEl>
                                          <p:spTgt spid="117"/>
                                        </p:tgtEl>
                                        <p:attrNameLst>
                                          <p:attrName>style.visibility</p:attrName>
                                        </p:attrNameLst>
                                      </p:cBhvr>
                                      <p:to>
                                        <p:strVal val="visible"/>
                                      </p:to>
                                    </p:set>
                                    <p:animEffect transition="in" filter="fade">
                                      <p:cBhvr>
                                        <p:cTn id="101" dur="375"/>
                                        <p:tgtEl>
                                          <p:spTgt spid="117"/>
                                        </p:tgtEl>
                                      </p:cBhvr>
                                    </p:animEffect>
                                  </p:childTnLst>
                                </p:cTn>
                              </p:par>
                              <p:par>
                                <p:cTn id="102"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103" dur="1313" spd="-100000" fill="hold"/>
                                        <p:tgtEl>
                                          <p:spTgt spid="117"/>
                                        </p:tgtEl>
                                        <p:attrNameLst>
                                          <p:attrName>ppt_x</p:attrName>
                                          <p:attrName>ppt_y</p:attrName>
                                        </p:attrNameLst>
                                      </p:cBhvr>
                                      <p:rCtr x="-12812" y="1343"/>
                                    </p:animMotion>
                                  </p:childTnLst>
                                </p:cTn>
                              </p:par>
                              <p:par>
                                <p:cTn id="104" presetID="10" presetClass="entr" presetSubtype="0" fill="hold" grpId="0" nodeType="withEffect">
                                  <p:stCondLst>
                                    <p:cond delay="3078"/>
                                  </p:stCondLst>
                                  <p:childTnLst>
                                    <p:set>
                                      <p:cBhvr>
                                        <p:cTn id="105" dur="1" fill="hold">
                                          <p:stCondLst>
                                            <p:cond delay="0"/>
                                          </p:stCondLst>
                                        </p:cTn>
                                        <p:tgtEl>
                                          <p:spTgt spid="123"/>
                                        </p:tgtEl>
                                        <p:attrNameLst>
                                          <p:attrName>style.visibility</p:attrName>
                                        </p:attrNameLst>
                                      </p:cBhvr>
                                      <p:to>
                                        <p:strVal val="visible"/>
                                      </p:to>
                                    </p:set>
                                    <p:animEffect transition="in" filter="fade">
                                      <p:cBhvr>
                                        <p:cTn id="106" dur="375"/>
                                        <p:tgtEl>
                                          <p:spTgt spid="123"/>
                                        </p:tgtEl>
                                      </p:cBhvr>
                                    </p:animEffect>
                                  </p:childTnLst>
                                </p:cTn>
                              </p:par>
                              <p:par>
                                <p:cTn id="10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108" dur="1688" spd="-100000" fill="hold"/>
                                        <p:tgtEl>
                                          <p:spTgt spid="123"/>
                                        </p:tgtEl>
                                        <p:attrNameLst>
                                          <p:attrName>ppt_x</p:attrName>
                                          <p:attrName>ppt_y</p:attrName>
                                        </p:attrNameLst>
                                      </p:cBhvr>
                                      <p:rCtr x="-37409" y="1898"/>
                                    </p:animMotion>
                                  </p:childTnLst>
                                </p:cTn>
                              </p:par>
                              <p:par>
                                <p:cTn id="109" presetID="6" presetClass="emph" presetSubtype="0" fill="hold" grpId="2" nodeType="withEffect">
                                  <p:stCondLst>
                                    <p:cond delay="3078"/>
                                  </p:stCondLst>
                                  <p:childTnLst>
                                    <p:animScale>
                                      <p:cBhvr>
                                        <p:cTn id="110" dur="7" fill="hold"/>
                                        <p:tgtEl>
                                          <p:spTgt spid="123"/>
                                        </p:tgtEl>
                                      </p:cBhvr>
                                      <p:by x="500000" y="500000"/>
                                    </p:animScale>
                                  </p:childTnLst>
                                </p:cTn>
                              </p:par>
                              <p:par>
                                <p:cTn id="111" presetID="6" presetClass="emph" presetSubtype="0" decel="100000" fill="hold" grpId="3" nodeType="withEffect">
                                  <p:stCondLst>
                                    <p:cond delay="3078"/>
                                  </p:stCondLst>
                                  <p:childTnLst>
                                    <p:animScale>
                                      <p:cBhvr>
                                        <p:cTn id="112" dur="1688" fill="hold"/>
                                        <p:tgtEl>
                                          <p:spTgt spid="123"/>
                                        </p:tgtEl>
                                      </p:cBhvr>
                                      <p:by x="20000" y="20000"/>
                                    </p:animScale>
                                  </p:childTnLst>
                                </p:cTn>
                              </p:par>
                              <p:par>
                                <p:cTn id="113" presetID="10" presetClass="entr" presetSubtype="0" fill="hold" grpId="0" nodeType="withEffect">
                                  <p:stCondLst>
                                    <p:cond delay="3445"/>
                                  </p:stCondLst>
                                  <p:childTnLst>
                                    <p:set>
                                      <p:cBhvr>
                                        <p:cTn id="114" dur="1" fill="hold">
                                          <p:stCondLst>
                                            <p:cond delay="0"/>
                                          </p:stCondLst>
                                        </p:cTn>
                                        <p:tgtEl>
                                          <p:spTgt spid="57"/>
                                        </p:tgtEl>
                                        <p:attrNameLst>
                                          <p:attrName>style.visibility</p:attrName>
                                        </p:attrNameLst>
                                      </p:cBhvr>
                                      <p:to>
                                        <p:strVal val="visible"/>
                                      </p:to>
                                    </p:set>
                                    <p:animEffect transition="in" filter="fade">
                                      <p:cBhvr>
                                        <p:cTn id="115" dur="375"/>
                                        <p:tgtEl>
                                          <p:spTgt spid="57"/>
                                        </p:tgtEl>
                                      </p:cBhvr>
                                    </p:animEffect>
                                  </p:childTnLst>
                                </p:cTn>
                              </p:par>
                              <p:par>
                                <p:cTn id="116"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117" dur="1125" spd="-100000" fill="hold"/>
                                        <p:tgtEl>
                                          <p:spTgt spid="57"/>
                                        </p:tgtEl>
                                        <p:attrNameLst>
                                          <p:attrName>ppt_x</p:attrName>
                                          <p:attrName>ppt_y</p:attrName>
                                        </p:attrNameLst>
                                      </p:cBhvr>
                                      <p:rCtr x="-11211" y="-1389"/>
                                    </p:animMotion>
                                  </p:childTnLst>
                                </p:cTn>
                              </p:par>
                              <p:par>
                                <p:cTn id="118" presetID="6" presetClass="emph" presetSubtype="0" fill="hold" grpId="2" nodeType="withEffect">
                                  <p:stCondLst>
                                    <p:cond delay="3445"/>
                                  </p:stCondLst>
                                  <p:childTnLst>
                                    <p:animScale>
                                      <p:cBhvr>
                                        <p:cTn id="119" dur="7" fill="hold"/>
                                        <p:tgtEl>
                                          <p:spTgt spid="57"/>
                                        </p:tgtEl>
                                      </p:cBhvr>
                                      <p:by x="300000" y="300000"/>
                                    </p:animScale>
                                  </p:childTnLst>
                                </p:cTn>
                              </p:par>
                              <p:par>
                                <p:cTn id="120" presetID="6" presetClass="emph" presetSubtype="0" decel="100000" fill="hold" grpId="3" nodeType="withEffect">
                                  <p:stCondLst>
                                    <p:cond delay="3445"/>
                                  </p:stCondLst>
                                  <p:childTnLst>
                                    <p:animScale>
                                      <p:cBhvr>
                                        <p:cTn id="121" dur="1125" fill="hold"/>
                                        <p:tgtEl>
                                          <p:spTgt spid="57"/>
                                        </p:tgtEl>
                                      </p:cBhvr>
                                      <p:by x="33000" y="33000"/>
                                    </p:animScale>
                                  </p:childTnLst>
                                </p:cTn>
                              </p:par>
                              <p:par>
                                <p:cTn id="122" presetID="10" presetClass="entr" presetSubtype="0" fill="hold" grpId="0" nodeType="withEffect">
                                  <p:stCondLst>
                                    <p:cond delay="3468"/>
                                  </p:stCondLst>
                                  <p:childTnLst>
                                    <p:set>
                                      <p:cBhvr>
                                        <p:cTn id="123" dur="1" fill="hold">
                                          <p:stCondLst>
                                            <p:cond delay="0"/>
                                          </p:stCondLst>
                                        </p:cTn>
                                        <p:tgtEl>
                                          <p:spTgt spid="58"/>
                                        </p:tgtEl>
                                        <p:attrNameLst>
                                          <p:attrName>style.visibility</p:attrName>
                                        </p:attrNameLst>
                                      </p:cBhvr>
                                      <p:to>
                                        <p:strVal val="visible"/>
                                      </p:to>
                                    </p:set>
                                    <p:animEffect transition="in" filter="fade">
                                      <p:cBhvr>
                                        <p:cTn id="124" dur="375"/>
                                        <p:tgtEl>
                                          <p:spTgt spid="58"/>
                                        </p:tgtEl>
                                      </p:cBhvr>
                                    </p:animEffect>
                                  </p:childTnLst>
                                </p:cTn>
                              </p:par>
                              <p:par>
                                <p:cTn id="125"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126" dur="1125" spd="-100000" fill="hold"/>
                                        <p:tgtEl>
                                          <p:spTgt spid="58"/>
                                        </p:tgtEl>
                                        <p:attrNameLst>
                                          <p:attrName>ppt_x</p:attrName>
                                          <p:attrName>ppt_y</p:attrName>
                                        </p:attrNameLst>
                                      </p:cBhvr>
                                      <p:rCtr x="-14948" y="347"/>
                                    </p:animMotion>
                                  </p:childTnLst>
                                </p:cTn>
                              </p:par>
                              <p:par>
                                <p:cTn id="127" presetID="6" presetClass="emph" presetSubtype="0" fill="hold" grpId="2" nodeType="withEffect">
                                  <p:stCondLst>
                                    <p:cond delay="3468"/>
                                  </p:stCondLst>
                                  <p:childTnLst>
                                    <p:animScale>
                                      <p:cBhvr>
                                        <p:cTn id="128" dur="7" fill="hold"/>
                                        <p:tgtEl>
                                          <p:spTgt spid="58"/>
                                        </p:tgtEl>
                                      </p:cBhvr>
                                      <p:by x="300000" y="300000"/>
                                    </p:animScale>
                                  </p:childTnLst>
                                </p:cTn>
                              </p:par>
                              <p:par>
                                <p:cTn id="129" presetID="6" presetClass="emph" presetSubtype="0" decel="100000" fill="hold" grpId="3" nodeType="withEffect">
                                  <p:stCondLst>
                                    <p:cond delay="3468"/>
                                  </p:stCondLst>
                                  <p:childTnLst>
                                    <p:animScale>
                                      <p:cBhvr>
                                        <p:cTn id="130" dur="1125" fill="hold"/>
                                        <p:tgtEl>
                                          <p:spTgt spid="58"/>
                                        </p:tgtEl>
                                      </p:cBhvr>
                                      <p:by x="33000" y="33000"/>
                                    </p:animScale>
                                  </p:childTnLst>
                                </p:cTn>
                              </p:par>
                              <p:par>
                                <p:cTn id="131" presetID="10" presetClass="entr" presetSubtype="0" fill="hold" grpId="0" nodeType="withEffect">
                                  <p:stCondLst>
                                    <p:cond delay="3295"/>
                                  </p:stCondLst>
                                  <p:childTnLst>
                                    <p:set>
                                      <p:cBhvr>
                                        <p:cTn id="132" dur="1" fill="hold">
                                          <p:stCondLst>
                                            <p:cond delay="0"/>
                                          </p:stCondLst>
                                        </p:cTn>
                                        <p:tgtEl>
                                          <p:spTgt spid="66"/>
                                        </p:tgtEl>
                                        <p:attrNameLst>
                                          <p:attrName>style.visibility</p:attrName>
                                        </p:attrNameLst>
                                      </p:cBhvr>
                                      <p:to>
                                        <p:strVal val="visible"/>
                                      </p:to>
                                    </p:set>
                                    <p:animEffect transition="in" filter="fade">
                                      <p:cBhvr>
                                        <p:cTn id="133" dur="375"/>
                                        <p:tgtEl>
                                          <p:spTgt spid="66"/>
                                        </p:tgtEl>
                                      </p:cBhvr>
                                    </p:animEffect>
                                  </p:childTnLst>
                                </p:cTn>
                              </p:par>
                              <p:par>
                                <p:cTn id="134"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135" dur="1125" spd="-100000" fill="hold"/>
                                        <p:tgtEl>
                                          <p:spTgt spid="66"/>
                                        </p:tgtEl>
                                        <p:attrNameLst>
                                          <p:attrName>ppt_x</p:attrName>
                                          <p:attrName>ppt_y</p:attrName>
                                        </p:attrNameLst>
                                      </p:cBhvr>
                                      <p:rCtr x="-9753" y="324"/>
                                    </p:animMotion>
                                  </p:childTnLst>
                                </p:cTn>
                              </p:par>
                              <p:par>
                                <p:cTn id="136" presetID="10" presetClass="entr" presetSubtype="0" fill="hold" grpId="0" nodeType="withEffect">
                                  <p:stCondLst>
                                    <p:cond delay="3295"/>
                                  </p:stCondLst>
                                  <p:childTnLst>
                                    <p:set>
                                      <p:cBhvr>
                                        <p:cTn id="137" dur="1" fill="hold">
                                          <p:stCondLst>
                                            <p:cond delay="0"/>
                                          </p:stCondLst>
                                        </p:cTn>
                                        <p:tgtEl>
                                          <p:spTgt spid="94"/>
                                        </p:tgtEl>
                                        <p:attrNameLst>
                                          <p:attrName>style.visibility</p:attrName>
                                        </p:attrNameLst>
                                      </p:cBhvr>
                                      <p:to>
                                        <p:strVal val="visible"/>
                                      </p:to>
                                    </p:set>
                                    <p:animEffect transition="in" filter="fade">
                                      <p:cBhvr>
                                        <p:cTn id="138" dur="375"/>
                                        <p:tgtEl>
                                          <p:spTgt spid="94"/>
                                        </p:tgtEl>
                                      </p:cBhvr>
                                    </p:animEffect>
                                  </p:childTnLst>
                                </p:cTn>
                              </p:par>
                              <p:par>
                                <p:cTn id="139"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140" dur="1125" spd="-100000" fill="hold"/>
                                        <p:tgtEl>
                                          <p:spTgt spid="94"/>
                                        </p:tgtEl>
                                        <p:attrNameLst>
                                          <p:attrName>ppt_x</p:attrName>
                                          <p:attrName>ppt_y</p:attrName>
                                        </p:attrNameLst>
                                      </p:cBhvr>
                                      <p:rCtr x="-3659" y="-347"/>
                                    </p:animMotion>
                                  </p:childTnLst>
                                </p:cTn>
                              </p:par>
                              <p:par>
                                <p:cTn id="141" presetID="10" presetClass="entr" presetSubtype="0" fill="hold" grpId="0" nodeType="withEffect">
                                  <p:stCondLst>
                                    <p:cond delay="3295"/>
                                  </p:stCondLst>
                                  <p:childTnLst>
                                    <p:set>
                                      <p:cBhvr>
                                        <p:cTn id="142" dur="1" fill="hold">
                                          <p:stCondLst>
                                            <p:cond delay="0"/>
                                          </p:stCondLst>
                                        </p:cTn>
                                        <p:tgtEl>
                                          <p:spTgt spid="78"/>
                                        </p:tgtEl>
                                        <p:attrNameLst>
                                          <p:attrName>style.visibility</p:attrName>
                                        </p:attrNameLst>
                                      </p:cBhvr>
                                      <p:to>
                                        <p:strVal val="visible"/>
                                      </p:to>
                                    </p:set>
                                    <p:animEffect transition="in" filter="fade">
                                      <p:cBhvr>
                                        <p:cTn id="143" dur="375"/>
                                        <p:tgtEl>
                                          <p:spTgt spid="78"/>
                                        </p:tgtEl>
                                      </p:cBhvr>
                                    </p:animEffect>
                                  </p:childTnLst>
                                </p:cTn>
                              </p:par>
                              <p:par>
                                <p:cTn id="144"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145" dur="1125" spd="-100000" fill="hold"/>
                                        <p:tgtEl>
                                          <p:spTgt spid="78"/>
                                        </p:tgtEl>
                                        <p:attrNameLst>
                                          <p:attrName>ppt_x</p:attrName>
                                          <p:attrName>ppt_y</p:attrName>
                                        </p:attrNameLst>
                                      </p:cBhvr>
                                      <p:rCtr x="-2643" y="-347"/>
                                    </p:animMotion>
                                  </p:childTnLst>
                                </p:cTn>
                              </p:par>
                              <p:par>
                                <p:cTn id="146" presetID="6" presetClass="emph" presetSubtype="0" fill="hold" grpId="2" nodeType="withEffect">
                                  <p:stCondLst>
                                    <p:cond delay="3295"/>
                                  </p:stCondLst>
                                  <p:childTnLst>
                                    <p:animScale>
                                      <p:cBhvr>
                                        <p:cTn id="147" dur="7" fill="hold"/>
                                        <p:tgtEl>
                                          <p:spTgt spid="78"/>
                                        </p:tgtEl>
                                      </p:cBhvr>
                                      <p:by x="300000" y="300000"/>
                                    </p:animScale>
                                  </p:childTnLst>
                                </p:cTn>
                              </p:par>
                              <p:par>
                                <p:cTn id="148" presetID="6" presetClass="emph" presetSubtype="0" decel="100000" fill="hold" grpId="3" nodeType="withEffect">
                                  <p:stCondLst>
                                    <p:cond delay="3295"/>
                                  </p:stCondLst>
                                  <p:childTnLst>
                                    <p:animScale>
                                      <p:cBhvr>
                                        <p:cTn id="149" dur="1125" fill="hold"/>
                                        <p:tgtEl>
                                          <p:spTgt spid="78"/>
                                        </p:tgtEl>
                                      </p:cBhvr>
                                      <p:by x="33000" y="33000"/>
                                    </p:animScale>
                                  </p:childTnLst>
                                </p:cTn>
                              </p:par>
                              <p:par>
                                <p:cTn id="150" presetID="10" presetClass="entr" presetSubtype="0" fill="hold" grpId="0" nodeType="withEffect">
                                  <p:stCondLst>
                                    <p:cond delay="3520"/>
                                  </p:stCondLst>
                                  <p:childTnLst>
                                    <p:set>
                                      <p:cBhvr>
                                        <p:cTn id="151" dur="1" fill="hold">
                                          <p:stCondLst>
                                            <p:cond delay="0"/>
                                          </p:stCondLst>
                                        </p:cTn>
                                        <p:tgtEl>
                                          <p:spTgt spid="89"/>
                                        </p:tgtEl>
                                        <p:attrNameLst>
                                          <p:attrName>style.visibility</p:attrName>
                                        </p:attrNameLst>
                                      </p:cBhvr>
                                      <p:to>
                                        <p:strVal val="visible"/>
                                      </p:to>
                                    </p:set>
                                    <p:animEffect transition="in" filter="fade">
                                      <p:cBhvr>
                                        <p:cTn id="152" dur="375"/>
                                        <p:tgtEl>
                                          <p:spTgt spid="89"/>
                                        </p:tgtEl>
                                      </p:cBhvr>
                                    </p:animEffect>
                                  </p:childTnLst>
                                </p:cTn>
                              </p:par>
                              <p:par>
                                <p:cTn id="153"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154" dur="1125" spd="-100000" fill="hold"/>
                                        <p:tgtEl>
                                          <p:spTgt spid="89"/>
                                        </p:tgtEl>
                                        <p:attrNameLst>
                                          <p:attrName>ppt_x</p:attrName>
                                          <p:attrName>ppt_y</p:attrName>
                                        </p:attrNameLst>
                                      </p:cBhvr>
                                      <p:rCtr x="-8724" y="-93"/>
                                    </p:animMotion>
                                  </p:childTnLst>
                                </p:cTn>
                              </p:par>
                              <p:par>
                                <p:cTn id="155" presetID="10" presetClass="entr" presetSubtype="0" fill="hold" grpId="0" nodeType="withEffect">
                                  <p:stCondLst>
                                    <p:cond delay="3520"/>
                                  </p:stCondLst>
                                  <p:childTnLst>
                                    <p:set>
                                      <p:cBhvr>
                                        <p:cTn id="156" dur="1" fill="hold">
                                          <p:stCondLst>
                                            <p:cond delay="0"/>
                                          </p:stCondLst>
                                        </p:cTn>
                                        <p:tgtEl>
                                          <p:spTgt spid="56"/>
                                        </p:tgtEl>
                                        <p:attrNameLst>
                                          <p:attrName>style.visibility</p:attrName>
                                        </p:attrNameLst>
                                      </p:cBhvr>
                                      <p:to>
                                        <p:strVal val="visible"/>
                                      </p:to>
                                    </p:set>
                                    <p:animEffect transition="in" filter="fade">
                                      <p:cBhvr>
                                        <p:cTn id="157" dur="375"/>
                                        <p:tgtEl>
                                          <p:spTgt spid="56"/>
                                        </p:tgtEl>
                                      </p:cBhvr>
                                    </p:animEffect>
                                  </p:childTnLst>
                                </p:cTn>
                              </p:par>
                              <p:par>
                                <p:cTn id="158"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159" dur="1125" spd="-100000" fill="hold"/>
                                        <p:tgtEl>
                                          <p:spTgt spid="56"/>
                                        </p:tgtEl>
                                        <p:attrNameLst>
                                          <p:attrName>ppt_x</p:attrName>
                                          <p:attrName>ppt_y</p:attrName>
                                        </p:attrNameLst>
                                      </p:cBhvr>
                                      <p:rCtr x="-2331" y="-255"/>
                                    </p:animMotion>
                                  </p:childTnLst>
                                </p:cTn>
                              </p:par>
                              <p:par>
                                <p:cTn id="160" presetID="6" presetClass="emph" presetSubtype="0" fill="hold" grpId="2" nodeType="withEffect">
                                  <p:stCondLst>
                                    <p:cond delay="3520"/>
                                  </p:stCondLst>
                                  <p:childTnLst>
                                    <p:animScale>
                                      <p:cBhvr>
                                        <p:cTn id="161" dur="7" fill="hold"/>
                                        <p:tgtEl>
                                          <p:spTgt spid="56"/>
                                        </p:tgtEl>
                                      </p:cBhvr>
                                      <p:by x="300000" y="300000"/>
                                    </p:animScale>
                                  </p:childTnLst>
                                </p:cTn>
                              </p:par>
                              <p:par>
                                <p:cTn id="162" presetID="6" presetClass="emph" presetSubtype="0" decel="100000" fill="hold" grpId="3" nodeType="withEffect">
                                  <p:stCondLst>
                                    <p:cond delay="3520"/>
                                  </p:stCondLst>
                                  <p:childTnLst>
                                    <p:animScale>
                                      <p:cBhvr>
                                        <p:cTn id="163" dur="1125" fill="hold"/>
                                        <p:tgtEl>
                                          <p:spTgt spid="56"/>
                                        </p:tgtEl>
                                      </p:cBhvr>
                                      <p:by x="33000" y="33000"/>
                                    </p:animScale>
                                  </p:childTnLst>
                                </p:cTn>
                              </p:par>
                              <p:par>
                                <p:cTn id="164" presetID="10" presetClass="entr" presetSubtype="0" fill="hold" grpId="0" nodeType="withEffect">
                                  <p:stCondLst>
                                    <p:cond delay="3453"/>
                                  </p:stCondLst>
                                  <p:childTnLst>
                                    <p:set>
                                      <p:cBhvr>
                                        <p:cTn id="165" dur="1" fill="hold">
                                          <p:stCondLst>
                                            <p:cond delay="0"/>
                                          </p:stCondLst>
                                        </p:cTn>
                                        <p:tgtEl>
                                          <p:spTgt spid="95"/>
                                        </p:tgtEl>
                                        <p:attrNameLst>
                                          <p:attrName>style.visibility</p:attrName>
                                        </p:attrNameLst>
                                      </p:cBhvr>
                                      <p:to>
                                        <p:strVal val="visible"/>
                                      </p:to>
                                    </p:set>
                                    <p:animEffect transition="in" filter="fade">
                                      <p:cBhvr>
                                        <p:cTn id="166" dur="375"/>
                                        <p:tgtEl>
                                          <p:spTgt spid="95"/>
                                        </p:tgtEl>
                                      </p:cBhvr>
                                    </p:animEffect>
                                  </p:childTnLst>
                                </p:cTn>
                              </p:par>
                              <p:par>
                                <p:cTn id="167"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168" dur="1125" spd="-100000" fill="hold"/>
                                        <p:tgtEl>
                                          <p:spTgt spid="95"/>
                                        </p:tgtEl>
                                        <p:attrNameLst>
                                          <p:attrName>ppt_x</p:attrName>
                                          <p:attrName>ppt_y</p:attrName>
                                        </p:attrNameLst>
                                      </p:cBhvr>
                                      <p:rCtr x="-8854" y="2269"/>
                                    </p:animMotion>
                                  </p:childTnLst>
                                </p:cTn>
                              </p:par>
                              <p:par>
                                <p:cTn id="169" presetID="10" presetClass="entr" presetSubtype="0" fill="hold" grpId="0" nodeType="withEffect">
                                  <p:stCondLst>
                                    <p:cond delay="3265"/>
                                  </p:stCondLst>
                                  <p:childTnLst>
                                    <p:set>
                                      <p:cBhvr>
                                        <p:cTn id="170" dur="1" fill="hold">
                                          <p:stCondLst>
                                            <p:cond delay="0"/>
                                          </p:stCondLst>
                                        </p:cTn>
                                        <p:tgtEl>
                                          <p:spTgt spid="97"/>
                                        </p:tgtEl>
                                        <p:attrNameLst>
                                          <p:attrName>style.visibility</p:attrName>
                                        </p:attrNameLst>
                                      </p:cBhvr>
                                      <p:to>
                                        <p:strVal val="visible"/>
                                      </p:to>
                                    </p:set>
                                    <p:animEffect transition="in" filter="fade">
                                      <p:cBhvr>
                                        <p:cTn id="171" dur="375"/>
                                        <p:tgtEl>
                                          <p:spTgt spid="97"/>
                                        </p:tgtEl>
                                      </p:cBhvr>
                                    </p:animEffect>
                                  </p:childTnLst>
                                </p:cTn>
                              </p:par>
                              <p:par>
                                <p:cTn id="172"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173" dur="1125" spd="-100000" fill="hold"/>
                                        <p:tgtEl>
                                          <p:spTgt spid="97"/>
                                        </p:tgtEl>
                                        <p:attrNameLst>
                                          <p:attrName>ppt_x</p:attrName>
                                          <p:attrName>ppt_y</p:attrName>
                                        </p:attrNameLst>
                                      </p:cBhvr>
                                      <p:rCtr x="-5078" y="-1829"/>
                                    </p:animMotion>
                                  </p:childTnLst>
                                </p:cTn>
                              </p:par>
                              <p:par>
                                <p:cTn id="174" presetID="10" presetClass="entr" presetSubtype="0" fill="hold" grpId="0" nodeType="withEffect">
                                  <p:stCondLst>
                                    <p:cond delay="2703"/>
                                  </p:stCondLst>
                                  <p:childTnLst>
                                    <p:set>
                                      <p:cBhvr>
                                        <p:cTn id="175" dur="1" fill="hold">
                                          <p:stCondLst>
                                            <p:cond delay="0"/>
                                          </p:stCondLst>
                                        </p:cTn>
                                        <p:tgtEl>
                                          <p:spTgt spid="81"/>
                                        </p:tgtEl>
                                        <p:attrNameLst>
                                          <p:attrName>style.visibility</p:attrName>
                                        </p:attrNameLst>
                                      </p:cBhvr>
                                      <p:to>
                                        <p:strVal val="visible"/>
                                      </p:to>
                                    </p:set>
                                    <p:animEffect transition="in" filter="fade">
                                      <p:cBhvr>
                                        <p:cTn id="176" dur="375"/>
                                        <p:tgtEl>
                                          <p:spTgt spid="81"/>
                                        </p:tgtEl>
                                      </p:cBhvr>
                                    </p:animEffect>
                                  </p:childTnLst>
                                </p:cTn>
                              </p:par>
                              <p:par>
                                <p:cTn id="177"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178" dur="1125" spd="-100000" fill="hold"/>
                                        <p:tgtEl>
                                          <p:spTgt spid="81"/>
                                        </p:tgtEl>
                                        <p:attrNameLst>
                                          <p:attrName>ppt_x</p:attrName>
                                          <p:attrName>ppt_y</p:attrName>
                                        </p:attrNameLst>
                                      </p:cBhvr>
                                      <p:rCtr x="-3268" y="-347"/>
                                    </p:animMotion>
                                  </p:childTnLst>
                                </p:cTn>
                              </p:par>
                              <p:par>
                                <p:cTn id="179" presetID="10" presetClass="entr" presetSubtype="0" fill="hold" grpId="0" nodeType="withEffect">
                                  <p:stCondLst>
                                    <p:cond delay="2890"/>
                                  </p:stCondLst>
                                  <p:childTnLst>
                                    <p:set>
                                      <p:cBhvr>
                                        <p:cTn id="180" dur="1" fill="hold">
                                          <p:stCondLst>
                                            <p:cond delay="0"/>
                                          </p:stCondLst>
                                        </p:cTn>
                                        <p:tgtEl>
                                          <p:spTgt spid="72"/>
                                        </p:tgtEl>
                                        <p:attrNameLst>
                                          <p:attrName>style.visibility</p:attrName>
                                        </p:attrNameLst>
                                      </p:cBhvr>
                                      <p:to>
                                        <p:strVal val="visible"/>
                                      </p:to>
                                    </p:set>
                                    <p:animEffect transition="in" filter="fade">
                                      <p:cBhvr>
                                        <p:cTn id="181" dur="375"/>
                                        <p:tgtEl>
                                          <p:spTgt spid="72"/>
                                        </p:tgtEl>
                                      </p:cBhvr>
                                    </p:animEffect>
                                  </p:childTnLst>
                                </p:cTn>
                              </p:par>
                              <p:par>
                                <p:cTn id="182"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183" dur="1125" spd="-100000" fill="hold"/>
                                        <p:tgtEl>
                                          <p:spTgt spid="72"/>
                                        </p:tgtEl>
                                        <p:attrNameLst>
                                          <p:attrName>ppt_x</p:attrName>
                                          <p:attrName>ppt_y</p:attrName>
                                        </p:attrNameLst>
                                      </p:cBhvr>
                                      <p:rCtr x="-3255" y="694"/>
                                    </p:animMotion>
                                  </p:childTnLst>
                                </p:cTn>
                              </p:par>
                              <p:par>
                                <p:cTn id="184" presetID="6" presetClass="emph" presetSubtype="0" fill="hold" grpId="2" nodeType="withEffect">
                                  <p:stCondLst>
                                    <p:cond delay="3265"/>
                                  </p:stCondLst>
                                  <p:childTnLst>
                                    <p:animScale>
                                      <p:cBhvr>
                                        <p:cTn id="185" dur="7" fill="hold"/>
                                        <p:tgtEl>
                                          <p:spTgt spid="72"/>
                                        </p:tgtEl>
                                      </p:cBhvr>
                                      <p:by x="300000" y="300000"/>
                                    </p:animScale>
                                  </p:childTnLst>
                                </p:cTn>
                              </p:par>
                              <p:par>
                                <p:cTn id="186" presetID="6" presetClass="emph" presetSubtype="0" decel="100000" fill="hold" grpId="3" nodeType="withEffect">
                                  <p:stCondLst>
                                    <p:cond delay="3265"/>
                                  </p:stCondLst>
                                  <p:childTnLst>
                                    <p:animScale>
                                      <p:cBhvr>
                                        <p:cTn id="187" dur="1125" fill="hold"/>
                                        <p:tgtEl>
                                          <p:spTgt spid="72"/>
                                        </p:tgtEl>
                                      </p:cBhvr>
                                      <p:by x="33000" y="33000"/>
                                    </p:animScale>
                                  </p:childTnLst>
                                </p:cTn>
                              </p:par>
                              <p:par>
                                <p:cTn id="188" presetID="10" presetClass="entr" presetSubtype="0" fill="hold" grpId="0" nodeType="withEffect">
                                  <p:stCondLst>
                                    <p:cond delay="3140"/>
                                  </p:stCondLst>
                                  <p:childTnLst>
                                    <p:set>
                                      <p:cBhvr>
                                        <p:cTn id="189" dur="1" fill="hold">
                                          <p:stCondLst>
                                            <p:cond delay="0"/>
                                          </p:stCondLst>
                                        </p:cTn>
                                        <p:tgtEl>
                                          <p:spTgt spid="122"/>
                                        </p:tgtEl>
                                        <p:attrNameLst>
                                          <p:attrName>style.visibility</p:attrName>
                                        </p:attrNameLst>
                                      </p:cBhvr>
                                      <p:to>
                                        <p:strVal val="visible"/>
                                      </p:to>
                                    </p:set>
                                    <p:animEffect transition="in" filter="fade">
                                      <p:cBhvr>
                                        <p:cTn id="190" dur="375"/>
                                        <p:tgtEl>
                                          <p:spTgt spid="122"/>
                                        </p:tgtEl>
                                      </p:cBhvr>
                                    </p:animEffect>
                                  </p:childTnLst>
                                </p:cTn>
                              </p:par>
                              <p:par>
                                <p:cTn id="191"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192" dur="1000" spd="-100000" fill="hold"/>
                                        <p:tgtEl>
                                          <p:spTgt spid="122"/>
                                        </p:tgtEl>
                                        <p:attrNameLst>
                                          <p:attrName>ppt_x</p:attrName>
                                          <p:attrName>ppt_y</p:attrName>
                                        </p:attrNameLst>
                                      </p:cBhvr>
                                      <p:rCtr x="-12956" y="7523"/>
                                    </p:animMotion>
                                  </p:childTnLst>
                                </p:cTn>
                              </p:par>
                              <p:par>
                                <p:cTn id="193" presetID="6" presetClass="emph" presetSubtype="0" fill="hold" grpId="2" nodeType="withEffect">
                                  <p:stCondLst>
                                    <p:cond delay="3140"/>
                                  </p:stCondLst>
                                  <p:childTnLst>
                                    <p:animScale>
                                      <p:cBhvr>
                                        <p:cTn id="194" dur="7" fill="hold"/>
                                        <p:tgtEl>
                                          <p:spTgt spid="122"/>
                                        </p:tgtEl>
                                      </p:cBhvr>
                                      <p:by x="500000" y="500000"/>
                                    </p:animScale>
                                  </p:childTnLst>
                                </p:cTn>
                              </p:par>
                              <p:par>
                                <p:cTn id="195" presetID="6" presetClass="emph" presetSubtype="0" decel="100000" fill="hold" grpId="3" nodeType="withEffect">
                                  <p:stCondLst>
                                    <p:cond delay="3140"/>
                                  </p:stCondLst>
                                  <p:childTnLst>
                                    <p:animScale>
                                      <p:cBhvr>
                                        <p:cTn id="196" dur="1000" fill="hold"/>
                                        <p:tgtEl>
                                          <p:spTgt spid="122"/>
                                        </p:tgtEl>
                                      </p:cBhvr>
                                      <p:by x="20000" y="20000"/>
                                    </p:animScale>
                                  </p:childTnLst>
                                </p:cTn>
                              </p:par>
                              <p:par>
                                <p:cTn id="197" presetID="10" presetClass="entr" presetSubtype="0" fill="hold" grpId="0" nodeType="withEffect">
                                  <p:stCondLst>
                                    <p:cond delay="3265"/>
                                  </p:stCondLst>
                                  <p:childTnLst>
                                    <p:set>
                                      <p:cBhvr>
                                        <p:cTn id="198" dur="1" fill="hold">
                                          <p:stCondLst>
                                            <p:cond delay="0"/>
                                          </p:stCondLst>
                                        </p:cTn>
                                        <p:tgtEl>
                                          <p:spTgt spid="124"/>
                                        </p:tgtEl>
                                        <p:attrNameLst>
                                          <p:attrName>style.visibility</p:attrName>
                                        </p:attrNameLst>
                                      </p:cBhvr>
                                      <p:to>
                                        <p:strVal val="visible"/>
                                      </p:to>
                                    </p:set>
                                    <p:animEffect transition="in" filter="fade">
                                      <p:cBhvr>
                                        <p:cTn id="199" dur="375"/>
                                        <p:tgtEl>
                                          <p:spTgt spid="124"/>
                                        </p:tgtEl>
                                      </p:cBhvr>
                                    </p:animEffect>
                                  </p:childTnLst>
                                </p:cTn>
                              </p:par>
                              <p:par>
                                <p:cTn id="200"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201" dur="1688" spd="-100000" fill="hold"/>
                                        <p:tgtEl>
                                          <p:spTgt spid="124"/>
                                        </p:tgtEl>
                                        <p:attrNameLst>
                                          <p:attrName>ppt_x</p:attrName>
                                          <p:attrName>ppt_y</p:attrName>
                                        </p:attrNameLst>
                                      </p:cBhvr>
                                      <p:rCtr x="-35156" y="810"/>
                                    </p:animMotion>
                                  </p:childTnLst>
                                </p:cTn>
                              </p:par>
                              <p:par>
                                <p:cTn id="202" presetID="6" presetClass="emph" presetSubtype="0" fill="hold" grpId="2" nodeType="withEffect">
                                  <p:stCondLst>
                                    <p:cond delay="3265"/>
                                  </p:stCondLst>
                                  <p:childTnLst>
                                    <p:animScale>
                                      <p:cBhvr>
                                        <p:cTn id="203" dur="7" fill="hold"/>
                                        <p:tgtEl>
                                          <p:spTgt spid="124"/>
                                        </p:tgtEl>
                                      </p:cBhvr>
                                      <p:by x="200000" y="200000"/>
                                    </p:animScale>
                                  </p:childTnLst>
                                </p:cTn>
                              </p:par>
                              <p:par>
                                <p:cTn id="204" presetID="6" presetClass="emph" presetSubtype="0" decel="100000" fill="hold" grpId="3" nodeType="withEffect">
                                  <p:stCondLst>
                                    <p:cond delay="3265"/>
                                  </p:stCondLst>
                                  <p:childTnLst>
                                    <p:animScale>
                                      <p:cBhvr>
                                        <p:cTn id="205" dur="1688" fill="hold"/>
                                        <p:tgtEl>
                                          <p:spTgt spid="124"/>
                                        </p:tgtEl>
                                      </p:cBhvr>
                                      <p:by x="50000" y="50000"/>
                                    </p:animScale>
                                  </p:childTnLst>
                                </p:cTn>
                              </p:par>
                              <p:par>
                                <p:cTn id="206" presetID="10" presetClass="entr" presetSubtype="0" fill="hold" grpId="1" nodeType="withEffect">
                                  <p:stCondLst>
                                    <p:cond delay="1000"/>
                                  </p:stCondLst>
                                  <p:childTnLst>
                                    <p:set>
                                      <p:cBhvr>
                                        <p:cTn id="207" dur="1" fill="hold">
                                          <p:stCondLst>
                                            <p:cond delay="0"/>
                                          </p:stCondLst>
                                        </p:cTn>
                                        <p:tgtEl>
                                          <p:spTgt spid="129"/>
                                        </p:tgtEl>
                                        <p:attrNameLst>
                                          <p:attrName>style.visibility</p:attrName>
                                        </p:attrNameLst>
                                      </p:cBhvr>
                                      <p:to>
                                        <p:strVal val="visible"/>
                                      </p:to>
                                    </p:set>
                                    <p:animEffect transition="in" filter="fade">
                                      <p:cBhvr>
                                        <p:cTn id="208" dur="2000"/>
                                        <p:tgtEl>
                                          <p:spTgt spid="129"/>
                                        </p:tgtEl>
                                      </p:cBhvr>
                                    </p:animEffect>
                                  </p:childTnLst>
                                </p:cTn>
                              </p:par>
                              <p:par>
                                <p:cTn id="209" presetID="42" presetClass="entr" presetSubtype="0" fill="hold" grpId="0" nodeType="withEffect">
                                  <p:stCondLst>
                                    <p:cond delay="1000"/>
                                  </p:stCondLst>
                                  <p:childTnLst>
                                    <p:set>
                                      <p:cBhvr>
                                        <p:cTn id="210" dur="1" fill="hold">
                                          <p:stCondLst>
                                            <p:cond delay="0"/>
                                          </p:stCondLst>
                                        </p:cTn>
                                        <p:tgtEl>
                                          <p:spTgt spid="129"/>
                                        </p:tgtEl>
                                        <p:attrNameLst>
                                          <p:attrName>style.visibility</p:attrName>
                                        </p:attrNameLst>
                                      </p:cBhvr>
                                      <p:to>
                                        <p:strVal val="visible"/>
                                      </p:to>
                                    </p:set>
                                    <p:animEffect transition="in" filter="fade">
                                      <p:cBhvr>
                                        <p:cTn id="211" dur="1500"/>
                                        <p:tgtEl>
                                          <p:spTgt spid="129"/>
                                        </p:tgtEl>
                                      </p:cBhvr>
                                    </p:animEffect>
                                    <p:anim calcmode="lin" valueType="num">
                                      <p:cBhvr>
                                        <p:cTn id="212" dur="1500" fill="hold"/>
                                        <p:tgtEl>
                                          <p:spTgt spid="129"/>
                                        </p:tgtEl>
                                        <p:attrNameLst>
                                          <p:attrName>ppt_x</p:attrName>
                                        </p:attrNameLst>
                                      </p:cBhvr>
                                      <p:tavLst>
                                        <p:tav tm="0">
                                          <p:val>
                                            <p:strVal val="#ppt_x"/>
                                          </p:val>
                                        </p:tav>
                                        <p:tav tm="100000">
                                          <p:val>
                                            <p:strVal val="#ppt_x"/>
                                          </p:val>
                                        </p:tav>
                                      </p:tavLst>
                                    </p:anim>
                                    <p:anim calcmode="lin" valueType="num">
                                      <p:cBhvr>
                                        <p:cTn id="213" dur="1500" fill="hold"/>
                                        <p:tgtEl>
                                          <p:spTgt spid="129"/>
                                        </p:tgtEl>
                                        <p:attrNameLst>
                                          <p:attrName>ppt_y</p:attrName>
                                        </p:attrNameLst>
                                      </p:cBhvr>
                                      <p:tavLst>
                                        <p:tav tm="0">
                                          <p:val>
                                            <p:strVal val="#ppt_y+.1"/>
                                          </p:val>
                                        </p:tav>
                                        <p:tav tm="100000">
                                          <p:val>
                                            <p:strVal val="#ppt_y"/>
                                          </p:val>
                                        </p:tav>
                                      </p:tavLst>
                                    </p:anim>
                                  </p:childTnLst>
                                </p:cTn>
                              </p:par>
                            </p:childTnLst>
                          </p:cTn>
                        </p:par>
                        <p:par>
                          <p:cTn id="214" fill="hold">
                            <p:stCondLst>
                              <p:cond delay="1000"/>
                            </p:stCondLst>
                            <p:childTnLst>
                              <p:par>
                                <p:cTn id="215" presetID="3" presetClass="entr" presetSubtype="10" fill="hold" nodeType="afterEffect">
                                  <p:stCondLst>
                                    <p:cond delay="0"/>
                                  </p:stCondLst>
                                  <p:childTnLst>
                                    <p:set>
                                      <p:cBhvr>
                                        <p:cTn id="216" dur="1" fill="hold">
                                          <p:stCondLst>
                                            <p:cond delay="0"/>
                                          </p:stCondLst>
                                        </p:cTn>
                                        <p:tgtEl>
                                          <p:spTgt spid="2"/>
                                        </p:tgtEl>
                                        <p:attrNameLst>
                                          <p:attrName>style.visibility</p:attrName>
                                        </p:attrNameLst>
                                      </p:cBhvr>
                                      <p:to>
                                        <p:strVal val="visible"/>
                                      </p:to>
                                    </p:set>
                                    <p:animEffect transition="in" filter="blinds(horizontal)">
                                      <p:cBhvr>
                                        <p:cTn id="2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4" grpId="0"/>
      <p:bldP spid="4" grpId="1"/>
      <p:bldP spid="5" grpId="0"/>
      <p:bldP spid="5" grpId="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5" grpId="0" animBg="1"/>
      <p:bldP spid="25" grpId="1" animBg="1"/>
      <p:bldP spid="31" grpId="0" animBg="1"/>
      <p:bldP spid="31" grpId="1" animBg="1"/>
      <p:bldP spid="32" grpId="0" animBg="1"/>
      <p:bldP spid="32" grpId="1" animBg="1"/>
      <p:bldP spid="32" grpId="2" animBg="1"/>
      <p:bldP spid="32" grpId="3" animBg="1"/>
      <p:bldP spid="38" grpId="0" animBg="1"/>
      <p:bldP spid="38" grpId="1" animBg="1"/>
      <p:bldP spid="55" grpId="0" animBg="1"/>
      <p:bldP spid="55" grpId="1" animBg="1"/>
      <p:bldP spid="55" grpId="2" animBg="1"/>
      <p:bldP spid="55" grpId="3" animBg="1"/>
      <p:bldP spid="56" grpId="0" animBg="1"/>
      <p:bldP spid="56" grpId="1" animBg="1"/>
      <p:bldP spid="56" grpId="2" animBg="1"/>
      <p:bldP spid="56" grpId="3" animBg="1"/>
      <p:bldP spid="57" grpId="0" animBg="1"/>
      <p:bldP spid="57" grpId="1" animBg="1"/>
      <p:bldP spid="57" grpId="2" animBg="1"/>
      <p:bldP spid="57" grpId="3" animBg="1"/>
      <p:bldP spid="58" grpId="0" animBg="1"/>
      <p:bldP spid="58" grpId="1" animBg="1"/>
      <p:bldP spid="58" grpId="2" animBg="1"/>
      <p:bldP spid="58" grpId="3" animBg="1"/>
      <p:bldP spid="66" grpId="0" animBg="1"/>
      <p:bldP spid="66" grpId="1" animBg="1"/>
      <p:bldP spid="72" grpId="0" animBg="1"/>
      <p:bldP spid="72" grpId="1" animBg="1"/>
      <p:bldP spid="72" grpId="2" animBg="1"/>
      <p:bldP spid="72" grpId="3" animBg="1"/>
      <p:bldP spid="78" grpId="0" animBg="1"/>
      <p:bldP spid="78" grpId="1" animBg="1"/>
      <p:bldP spid="78" grpId="2" animBg="1"/>
      <p:bldP spid="78" grpId="3" animBg="1"/>
      <p:bldP spid="81" grpId="0" animBg="1"/>
      <p:bldP spid="81" grpId="1" animBg="1"/>
      <p:bldP spid="89" grpId="0" animBg="1"/>
      <p:bldP spid="89" grpId="1" animBg="1"/>
      <p:bldP spid="94" grpId="0" animBg="1"/>
      <p:bldP spid="94" grpId="1" animBg="1"/>
      <p:bldP spid="95" grpId="0" animBg="1"/>
      <p:bldP spid="95" grpId="1" animBg="1"/>
      <p:bldP spid="97" grpId="0" animBg="1"/>
      <p:bldP spid="97" grpId="1" animBg="1"/>
      <p:bldP spid="99" grpId="0" animBg="1"/>
      <p:bldP spid="99" grpId="1" animBg="1"/>
      <p:bldP spid="99" grpId="2" animBg="1"/>
      <p:bldP spid="99" grpId="3" animBg="1"/>
      <p:bldP spid="117" grpId="0" animBg="1"/>
      <p:bldP spid="117" grpId="1" animBg="1"/>
      <p:bldP spid="122" grpId="0" animBg="1"/>
      <p:bldP spid="122" grpId="1" animBg="1"/>
      <p:bldP spid="122" grpId="2" animBg="1"/>
      <p:bldP spid="122" grpId="3" animBg="1"/>
      <p:bldP spid="123" grpId="0" animBg="1"/>
      <p:bldP spid="123" grpId="1" animBg="1"/>
      <p:bldP spid="123" grpId="2" animBg="1"/>
      <p:bldP spid="123" grpId="3" animBg="1"/>
      <p:bldP spid="124" grpId="0" animBg="1"/>
      <p:bldP spid="124" grpId="1" animBg="1"/>
      <p:bldP spid="124" grpId="2" animBg="1"/>
      <p:bldP spid="124" grpId="3" animBg="1"/>
      <p:bldP spid="126" grpId="0" animBg="1"/>
      <p:bldP spid="126" grpId="1" animBg="1"/>
      <p:bldP spid="129" grpId="0"/>
      <p:bldP spid="129"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的机遇与</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2" name="图片 1"/>
          <p:cNvPicPr>
            <a:picLocks noChangeAspect="1"/>
          </p:cNvPicPr>
          <p:nvPr/>
        </p:nvPicPr>
        <p:blipFill>
          <a:blip r:embed="rId1"/>
          <a:stretch>
            <a:fillRect/>
          </a:stretch>
        </p:blipFill>
        <p:spPr>
          <a:xfrm>
            <a:off x="732155" y="2202180"/>
            <a:ext cx="10727055" cy="33267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146"/>
            <a:ext cx="1040590" cy="1015663"/>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5291455"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车载</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的机遇与</a:t>
            </a: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挑战</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p:cNvPicPr>
            <a:picLocks noChangeAspect="1"/>
          </p:cNvPicPr>
          <p:nvPr/>
        </p:nvPicPr>
        <p:blipFill>
          <a:blip r:embed="rId1"/>
          <a:stretch>
            <a:fillRect/>
          </a:stretch>
        </p:blipFill>
        <p:spPr>
          <a:xfrm>
            <a:off x="2190750" y="1292860"/>
            <a:ext cx="7810500" cy="53530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2</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车用操作系统</a:t>
            </a:r>
            <a:endParaRPr lang="zh-CN" altLang="en-US" sz="4000" dirty="0">
              <a:solidFill>
                <a:schemeClr val="tx2"/>
              </a:solidFill>
              <a:latin typeface="+mn-ea"/>
            </a:endParaRPr>
          </a:p>
        </p:txBody>
      </p:sp>
      <p:sp>
        <p:nvSpPr>
          <p:cNvPr id="61" name="矩形 60"/>
          <p:cNvSpPr/>
          <p:nvPr/>
        </p:nvSpPr>
        <p:spPr>
          <a:xfrm>
            <a:off x="3592956" y="2959978"/>
            <a:ext cx="151384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02</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58644" y="66781"/>
            <a:ext cx="1040590" cy="1014730"/>
          </a:xfrm>
          <a:prstGeom prst="rect">
            <a:avLst/>
          </a:prstGeom>
          <a:noFill/>
        </p:spPr>
        <p:txBody>
          <a:bodyPr wrap="square" rtlCol="0">
            <a:spAutoFit/>
          </a:bodyPr>
          <a:lstStyle>
            <a:defPPr>
              <a:defRPr lang="zh-CN"/>
            </a:defPPr>
            <a:lvl1pPr algn="just">
              <a:defRPr sz="9600">
                <a:solidFill>
                  <a:schemeClr val="tx1">
                    <a:lumMod val="75000"/>
                    <a:lumOff val="25000"/>
                  </a:schemeClr>
                </a:solidFill>
                <a:latin typeface="Aharoni" panose="02010803020104030203" pitchFamily="2" charset="-79"/>
                <a:ea typeface="LiHei Pro" panose="020B0500000000000000" pitchFamily="2" charset="-122"/>
                <a:cs typeface="Aharoni" panose="02010803020104030203" pitchFamily="2" charset="-79"/>
              </a:defRPr>
            </a:lvl1pPr>
          </a:lstStyle>
          <a:p>
            <a:r>
              <a:rPr lang="en-US" altLang="zh-CN" sz="6000" dirty="0">
                <a:solidFill>
                  <a:schemeClr val="tx1"/>
                </a:solidFill>
                <a:latin typeface="+mn-lt"/>
              </a:rPr>
              <a:t>01</a:t>
            </a:r>
            <a:endParaRPr lang="zh-CN" altLang="en-US" sz="6000" dirty="0">
              <a:solidFill>
                <a:schemeClr val="tx1"/>
              </a:solidFill>
              <a:latin typeface="+mn-lt"/>
            </a:endParaRPr>
          </a:p>
        </p:txBody>
      </p:sp>
      <p:cxnSp>
        <p:nvCxnSpPr>
          <p:cNvPr id="4" name="直接连接符 3"/>
          <p:cNvCxnSpPr/>
          <p:nvPr/>
        </p:nvCxnSpPr>
        <p:spPr>
          <a:xfrm flipH="1">
            <a:off x="973488" y="647670"/>
            <a:ext cx="452746" cy="434139"/>
          </a:xfrm>
          <a:prstGeom prst="line">
            <a:avLst/>
          </a:prstGeom>
          <a:ln w="158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45" name="矩形 144"/>
          <p:cNvSpPr/>
          <p:nvPr/>
        </p:nvSpPr>
        <p:spPr>
          <a:xfrm>
            <a:off x="1299210" y="647700"/>
            <a:ext cx="2656840" cy="645160"/>
          </a:xfrm>
          <a:prstGeom prst="rect">
            <a:avLst/>
          </a:prstGeom>
        </p:spPr>
        <p:txBody>
          <a:bodyPr wrap="square">
            <a:spAutoFit/>
          </a:bodyPr>
          <a:lstStyle/>
          <a:p>
            <a:pPr algn="l">
              <a:lnSpc>
                <a:spcPct val="120000"/>
              </a:lnSpc>
            </a:pPr>
            <a:r>
              <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车用操作系统</a:t>
            </a:r>
            <a:endParaRPr lang="zh-CN" altLang="en-US" sz="3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sp>
        <p:nvSpPr>
          <p:cNvPr id="2" name="矩形 1"/>
          <p:cNvSpPr/>
          <p:nvPr/>
        </p:nvSpPr>
        <p:spPr>
          <a:xfrm>
            <a:off x="973455" y="1431290"/>
            <a:ext cx="9886315" cy="1198880"/>
          </a:xfrm>
          <a:prstGeom prst="rect">
            <a:avLst/>
          </a:prstGeom>
        </p:spPr>
        <p:txBody>
          <a:bodyPr wrap="square">
            <a:spAutoFit/>
          </a:bodyPr>
          <a:p>
            <a:pPr algn="l">
              <a:lnSpc>
                <a:spcPct val="120000"/>
              </a:lnSpc>
            </a:pPr>
            <a:r>
              <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rPr>
              <a:t>2019 年 10 月，全国汽车标准化委员会发布了《车用操作系统标准体系》，其中规范了车用操作系统定义，划分了车用操作系统边界，明确了车用操作系统分类（如下图所示），构建了车用操作系统标准体系。</a:t>
            </a:r>
            <a:endParaRPr lang="zh-CN" altLang="en-US" sz="2000" dirty="0">
              <a:solidFill>
                <a:schemeClr val="tx2"/>
              </a:solidFill>
              <a:latin typeface="华文细黑" panose="02010600040101010101" pitchFamily="2" charset="-122"/>
              <a:ea typeface="华文细黑" panose="02010600040101010101" pitchFamily="2" charset="-122"/>
              <a:sym typeface="华文细黑" panose="02010600040101010101" pitchFamily="2" charset="-122"/>
            </a:endParaRPr>
          </a:p>
        </p:txBody>
      </p:sp>
      <p:pic>
        <p:nvPicPr>
          <p:cNvPr id="5" name="图片 4" descr="UML 图 (2)"/>
          <p:cNvPicPr>
            <a:picLocks noChangeAspect="1"/>
          </p:cNvPicPr>
          <p:nvPr/>
        </p:nvPicPr>
        <p:blipFill>
          <a:blip r:embed="rId1"/>
          <a:stretch>
            <a:fillRect/>
          </a:stretch>
        </p:blipFill>
        <p:spPr>
          <a:xfrm>
            <a:off x="973455" y="2768600"/>
            <a:ext cx="10189845" cy="2586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 name="Freeform 191"/>
          <p:cNvSpPr/>
          <p:nvPr/>
        </p:nvSpPr>
        <p:spPr bwMode="auto">
          <a:xfrm>
            <a:off x="9979163" y="1889886"/>
            <a:ext cx="89145" cy="77073"/>
          </a:xfrm>
          <a:custGeom>
            <a:avLst/>
            <a:gdLst>
              <a:gd name="T0" fmla="*/ 41 w 81"/>
              <a:gd name="T1" fmla="*/ 0 h 70"/>
              <a:gd name="T2" fmla="*/ 24 w 81"/>
              <a:gd name="T3" fmla="*/ 4 h 70"/>
              <a:gd name="T4" fmla="*/ 9 w 81"/>
              <a:gd name="T5" fmla="*/ 51 h 70"/>
              <a:gd name="T6" fmla="*/ 41 w 81"/>
              <a:gd name="T7" fmla="*/ 70 h 70"/>
              <a:gd name="T8" fmla="*/ 57 w 81"/>
              <a:gd name="T9" fmla="*/ 66 h 70"/>
              <a:gd name="T10" fmla="*/ 72 w 81"/>
              <a:gd name="T11" fmla="*/ 19 h 70"/>
              <a:gd name="T12" fmla="*/ 41 w 81"/>
              <a:gd name="T13" fmla="*/ 0 h 70"/>
            </a:gdLst>
            <a:ahLst/>
            <a:cxnLst>
              <a:cxn ang="0">
                <a:pos x="T0" y="T1"/>
              </a:cxn>
              <a:cxn ang="0">
                <a:pos x="T2" y="T3"/>
              </a:cxn>
              <a:cxn ang="0">
                <a:pos x="T4" y="T5"/>
              </a:cxn>
              <a:cxn ang="0">
                <a:pos x="T6" y="T7"/>
              </a:cxn>
              <a:cxn ang="0">
                <a:pos x="T8" y="T9"/>
              </a:cxn>
              <a:cxn ang="0">
                <a:pos x="T10" y="T11"/>
              </a:cxn>
              <a:cxn ang="0">
                <a:pos x="T12" y="T13"/>
              </a:cxn>
            </a:cxnLst>
            <a:rect l="0" t="0" r="r" b="b"/>
            <a:pathLst>
              <a:path w="81" h="70">
                <a:moveTo>
                  <a:pt x="41" y="0"/>
                </a:moveTo>
                <a:cubicBezTo>
                  <a:pt x="35" y="0"/>
                  <a:pt x="30" y="1"/>
                  <a:pt x="24" y="4"/>
                </a:cubicBezTo>
                <a:cubicBezTo>
                  <a:pt x="7" y="13"/>
                  <a:pt x="0" y="34"/>
                  <a:pt x="9" y="51"/>
                </a:cubicBezTo>
                <a:cubicBezTo>
                  <a:pt x="16" y="64"/>
                  <a:pt x="28" y="70"/>
                  <a:pt x="41" y="70"/>
                </a:cubicBezTo>
                <a:cubicBezTo>
                  <a:pt x="46" y="70"/>
                  <a:pt x="52" y="69"/>
                  <a:pt x="57" y="66"/>
                </a:cubicBezTo>
                <a:cubicBezTo>
                  <a:pt x="75" y="57"/>
                  <a:pt x="81" y="36"/>
                  <a:pt x="72" y="19"/>
                </a:cubicBezTo>
                <a:cubicBezTo>
                  <a:pt x="66" y="6"/>
                  <a:pt x="53" y="0"/>
                  <a:pt x="4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5" name="Freeform 197"/>
          <p:cNvSpPr/>
          <p:nvPr/>
        </p:nvSpPr>
        <p:spPr bwMode="auto">
          <a:xfrm>
            <a:off x="10480604" y="1897779"/>
            <a:ext cx="59430" cy="33894"/>
          </a:xfrm>
          <a:custGeom>
            <a:avLst/>
            <a:gdLst>
              <a:gd name="T0" fmla="*/ 1 w 54"/>
              <a:gd name="T1" fmla="*/ 0 h 31"/>
              <a:gd name="T2" fmla="*/ 4 w 54"/>
              <a:gd name="T3" fmla="*/ 16 h 31"/>
              <a:gd name="T4" fmla="*/ 28 w 54"/>
              <a:gd name="T5" fmla="*/ 31 h 31"/>
              <a:gd name="T6" fmla="*/ 41 w 54"/>
              <a:gd name="T7" fmla="*/ 28 h 31"/>
              <a:gd name="T8" fmla="*/ 54 w 54"/>
              <a:gd name="T9" fmla="*/ 14 h 31"/>
              <a:gd name="T10" fmla="*/ 35 w 54"/>
              <a:gd name="T11" fmla="*/ 18 h 31"/>
              <a:gd name="T12" fmla="*/ 1 w 54"/>
              <a:gd name="T13" fmla="*/ 0 h 31"/>
            </a:gdLst>
            <a:ahLst/>
            <a:cxnLst>
              <a:cxn ang="0">
                <a:pos x="T0" y="T1"/>
              </a:cxn>
              <a:cxn ang="0">
                <a:pos x="T2" y="T3"/>
              </a:cxn>
              <a:cxn ang="0">
                <a:pos x="T4" y="T5"/>
              </a:cxn>
              <a:cxn ang="0">
                <a:pos x="T6" y="T7"/>
              </a:cxn>
              <a:cxn ang="0">
                <a:pos x="T8" y="T9"/>
              </a:cxn>
              <a:cxn ang="0">
                <a:pos x="T10" y="T11"/>
              </a:cxn>
              <a:cxn ang="0">
                <a:pos x="T12" y="T13"/>
              </a:cxn>
            </a:cxnLst>
            <a:rect l="0" t="0" r="r" b="b"/>
            <a:pathLst>
              <a:path w="54" h="31">
                <a:moveTo>
                  <a:pt x="1" y="0"/>
                </a:moveTo>
                <a:cubicBezTo>
                  <a:pt x="0" y="5"/>
                  <a:pt x="1" y="11"/>
                  <a:pt x="4" y="16"/>
                </a:cubicBezTo>
                <a:cubicBezTo>
                  <a:pt x="9" y="26"/>
                  <a:pt x="18" y="31"/>
                  <a:pt x="28" y="31"/>
                </a:cubicBezTo>
                <a:cubicBezTo>
                  <a:pt x="33" y="31"/>
                  <a:pt x="37" y="30"/>
                  <a:pt x="41" y="28"/>
                </a:cubicBezTo>
                <a:cubicBezTo>
                  <a:pt x="47" y="25"/>
                  <a:pt x="51" y="19"/>
                  <a:pt x="54" y="14"/>
                </a:cubicBezTo>
                <a:cubicBezTo>
                  <a:pt x="48" y="17"/>
                  <a:pt x="41" y="18"/>
                  <a:pt x="35" y="18"/>
                </a:cubicBezTo>
                <a:cubicBezTo>
                  <a:pt x="22" y="18"/>
                  <a:pt x="9" y="11"/>
                  <a:pt x="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1" name="Freeform 203"/>
          <p:cNvSpPr>
            <a:spLocks noEditPoints="1"/>
          </p:cNvSpPr>
          <p:nvPr/>
        </p:nvSpPr>
        <p:spPr bwMode="auto">
          <a:xfrm>
            <a:off x="8926601" y="2991199"/>
            <a:ext cx="62680" cy="53394"/>
          </a:xfrm>
          <a:custGeom>
            <a:avLst/>
            <a:gdLst>
              <a:gd name="T0" fmla="*/ 45 w 57"/>
              <a:gd name="T1" fmla="*/ 6 h 49"/>
              <a:gd name="T2" fmla="*/ 40 w 57"/>
              <a:gd name="T3" fmla="*/ 47 h 49"/>
              <a:gd name="T4" fmla="*/ 51 w 57"/>
              <a:gd name="T5" fmla="*/ 13 h 49"/>
              <a:gd name="T6" fmla="*/ 45 w 57"/>
              <a:gd name="T7" fmla="*/ 6 h 49"/>
              <a:gd name="T8" fmla="*/ 28 w 57"/>
              <a:gd name="T9" fmla="*/ 0 h 49"/>
              <a:gd name="T10" fmla="*/ 17 w 57"/>
              <a:gd name="T11" fmla="*/ 3 h 49"/>
              <a:gd name="T12" fmla="*/ 6 w 57"/>
              <a:gd name="T13" fmla="*/ 36 h 49"/>
              <a:gd name="T14" fmla="*/ 29 w 57"/>
              <a:gd name="T15" fmla="*/ 49 h 49"/>
              <a:gd name="T16" fmla="*/ 35 w 57"/>
              <a:gd name="T17" fmla="*/ 49 h 49"/>
              <a:gd name="T18" fmla="*/ 41 w 57"/>
              <a:gd name="T19" fmla="*/ 3 h 49"/>
              <a:gd name="T20" fmla="*/ 28 w 57"/>
              <a:gd name="T21"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7" h="49">
                <a:moveTo>
                  <a:pt x="45" y="6"/>
                </a:moveTo>
                <a:cubicBezTo>
                  <a:pt x="40" y="47"/>
                  <a:pt x="40" y="47"/>
                  <a:pt x="40" y="47"/>
                </a:cubicBezTo>
                <a:cubicBezTo>
                  <a:pt x="52" y="40"/>
                  <a:pt x="57" y="25"/>
                  <a:pt x="51" y="13"/>
                </a:cubicBezTo>
                <a:cubicBezTo>
                  <a:pt x="49" y="10"/>
                  <a:pt x="47" y="8"/>
                  <a:pt x="45" y="6"/>
                </a:cubicBezTo>
                <a:moveTo>
                  <a:pt x="28" y="0"/>
                </a:moveTo>
                <a:cubicBezTo>
                  <a:pt x="25" y="0"/>
                  <a:pt x="21" y="1"/>
                  <a:pt x="17" y="3"/>
                </a:cubicBezTo>
                <a:cubicBezTo>
                  <a:pt x="5" y="9"/>
                  <a:pt x="0" y="24"/>
                  <a:pt x="6" y="36"/>
                </a:cubicBezTo>
                <a:cubicBezTo>
                  <a:pt x="11" y="45"/>
                  <a:pt x="20" y="49"/>
                  <a:pt x="29" y="49"/>
                </a:cubicBezTo>
                <a:cubicBezTo>
                  <a:pt x="31" y="49"/>
                  <a:pt x="33" y="49"/>
                  <a:pt x="35" y="49"/>
                </a:cubicBezTo>
                <a:cubicBezTo>
                  <a:pt x="41" y="3"/>
                  <a:pt x="41" y="3"/>
                  <a:pt x="41" y="3"/>
                </a:cubicBezTo>
                <a:cubicBezTo>
                  <a:pt x="37" y="1"/>
                  <a:pt x="33" y="0"/>
                  <a:pt x="28"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2" name="Freeform 204"/>
          <p:cNvSpPr/>
          <p:nvPr/>
        </p:nvSpPr>
        <p:spPr bwMode="auto">
          <a:xfrm>
            <a:off x="8965138" y="2994449"/>
            <a:ext cx="11143" cy="50144"/>
          </a:xfrm>
          <a:custGeom>
            <a:avLst/>
            <a:gdLst>
              <a:gd name="T0" fmla="*/ 6 w 10"/>
              <a:gd name="T1" fmla="*/ 0 h 46"/>
              <a:gd name="T2" fmla="*/ 0 w 10"/>
              <a:gd name="T3" fmla="*/ 46 h 46"/>
              <a:gd name="T4" fmla="*/ 5 w 10"/>
              <a:gd name="T5" fmla="*/ 44 h 46"/>
              <a:gd name="T6" fmla="*/ 5 w 10"/>
              <a:gd name="T7" fmla="*/ 44 h 46"/>
              <a:gd name="T8" fmla="*/ 10 w 10"/>
              <a:gd name="T9" fmla="*/ 3 h 46"/>
              <a:gd name="T10" fmla="*/ 6 w 10"/>
              <a:gd name="T11" fmla="*/ 0 h 46"/>
            </a:gdLst>
            <a:ahLst/>
            <a:cxnLst>
              <a:cxn ang="0">
                <a:pos x="T0" y="T1"/>
              </a:cxn>
              <a:cxn ang="0">
                <a:pos x="T2" y="T3"/>
              </a:cxn>
              <a:cxn ang="0">
                <a:pos x="T4" y="T5"/>
              </a:cxn>
              <a:cxn ang="0">
                <a:pos x="T6" y="T7"/>
              </a:cxn>
              <a:cxn ang="0">
                <a:pos x="T8" y="T9"/>
              </a:cxn>
              <a:cxn ang="0">
                <a:pos x="T10" y="T11"/>
              </a:cxn>
            </a:cxnLst>
            <a:rect l="0" t="0" r="r" b="b"/>
            <a:pathLst>
              <a:path w="10" h="46">
                <a:moveTo>
                  <a:pt x="6" y="0"/>
                </a:moveTo>
                <a:cubicBezTo>
                  <a:pt x="0" y="46"/>
                  <a:pt x="0" y="46"/>
                  <a:pt x="0" y="46"/>
                </a:cubicBezTo>
                <a:cubicBezTo>
                  <a:pt x="2" y="45"/>
                  <a:pt x="3" y="45"/>
                  <a:pt x="5" y="44"/>
                </a:cubicBezTo>
                <a:cubicBezTo>
                  <a:pt x="5" y="44"/>
                  <a:pt x="5" y="44"/>
                  <a:pt x="5" y="44"/>
                </a:cubicBezTo>
                <a:cubicBezTo>
                  <a:pt x="10" y="3"/>
                  <a:pt x="10" y="3"/>
                  <a:pt x="10" y="3"/>
                </a:cubicBezTo>
                <a:cubicBezTo>
                  <a:pt x="9" y="2"/>
                  <a:pt x="8" y="1"/>
                  <a:pt x="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0" name="Freeform 212"/>
          <p:cNvSpPr/>
          <p:nvPr/>
        </p:nvSpPr>
        <p:spPr bwMode="auto">
          <a:xfrm>
            <a:off x="6958100" y="4905850"/>
            <a:ext cx="132789" cy="117467"/>
          </a:xfrm>
          <a:custGeom>
            <a:avLst/>
            <a:gdLst>
              <a:gd name="T0" fmla="*/ 61 w 121"/>
              <a:gd name="T1" fmla="*/ 0 h 107"/>
              <a:gd name="T2" fmla="*/ 36 w 121"/>
              <a:gd name="T3" fmla="*/ 7 h 107"/>
              <a:gd name="T4" fmla="*/ 14 w 121"/>
              <a:gd name="T5" fmla="*/ 78 h 107"/>
              <a:gd name="T6" fmla="*/ 61 w 121"/>
              <a:gd name="T7" fmla="*/ 107 h 107"/>
              <a:gd name="T8" fmla="*/ 86 w 121"/>
              <a:gd name="T9" fmla="*/ 101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7"/>
                </a:cubicBezTo>
                <a:cubicBezTo>
                  <a:pt x="10" y="20"/>
                  <a:pt x="0" y="52"/>
                  <a:pt x="14" y="78"/>
                </a:cubicBezTo>
                <a:cubicBezTo>
                  <a:pt x="23" y="96"/>
                  <a:pt x="42" y="107"/>
                  <a:pt x="61" y="107"/>
                </a:cubicBezTo>
                <a:cubicBezTo>
                  <a:pt x="69" y="107"/>
                  <a:pt x="78" y="105"/>
                  <a:pt x="86" y="101"/>
                </a:cubicBezTo>
                <a:cubicBezTo>
                  <a:pt x="111" y="87"/>
                  <a:pt x="121" y="55"/>
                  <a:pt x="108" y="29"/>
                </a:cubicBezTo>
                <a:cubicBezTo>
                  <a:pt x="98" y="11"/>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1" name="Freeform 213"/>
          <p:cNvSpPr/>
          <p:nvPr/>
        </p:nvSpPr>
        <p:spPr bwMode="auto">
          <a:xfrm>
            <a:off x="9823624" y="1364301"/>
            <a:ext cx="133718" cy="116074"/>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4" y="96"/>
                  <a:pt x="42" y="106"/>
                  <a:pt x="61" y="106"/>
                </a:cubicBezTo>
                <a:cubicBezTo>
                  <a:pt x="69" y="106"/>
                  <a:pt x="78" y="104"/>
                  <a:pt x="86" y="100"/>
                </a:cubicBezTo>
                <a:cubicBezTo>
                  <a:pt x="112" y="86"/>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2" name="Freeform 214"/>
          <p:cNvSpPr/>
          <p:nvPr/>
        </p:nvSpPr>
        <p:spPr bwMode="auto">
          <a:xfrm>
            <a:off x="9197751" y="1893136"/>
            <a:ext cx="132789" cy="117467"/>
          </a:xfrm>
          <a:custGeom>
            <a:avLst/>
            <a:gdLst>
              <a:gd name="T0" fmla="*/ 61 w 121"/>
              <a:gd name="T1" fmla="*/ 0 h 107"/>
              <a:gd name="T2" fmla="*/ 36 w 121"/>
              <a:gd name="T3" fmla="*/ 6 h 107"/>
              <a:gd name="T4" fmla="*/ 14 w 121"/>
              <a:gd name="T5" fmla="*/ 78 h 107"/>
              <a:gd name="T6" fmla="*/ 61 w 121"/>
              <a:gd name="T7" fmla="*/ 107 h 107"/>
              <a:gd name="T8" fmla="*/ 85 w 121"/>
              <a:gd name="T9" fmla="*/ 100 h 107"/>
              <a:gd name="T10" fmla="*/ 108 w 121"/>
              <a:gd name="T11" fmla="*/ 29 h 107"/>
              <a:gd name="T12" fmla="*/ 61 w 121"/>
              <a:gd name="T13" fmla="*/ 0 h 107"/>
            </a:gdLst>
            <a:ahLst/>
            <a:cxnLst>
              <a:cxn ang="0">
                <a:pos x="T0" y="T1"/>
              </a:cxn>
              <a:cxn ang="0">
                <a:pos x="T2" y="T3"/>
              </a:cxn>
              <a:cxn ang="0">
                <a:pos x="T4" y="T5"/>
              </a:cxn>
              <a:cxn ang="0">
                <a:pos x="T6" y="T7"/>
              </a:cxn>
              <a:cxn ang="0">
                <a:pos x="T8" y="T9"/>
              </a:cxn>
              <a:cxn ang="0">
                <a:pos x="T10" y="T11"/>
              </a:cxn>
              <a:cxn ang="0">
                <a:pos x="T12" y="T13"/>
              </a:cxn>
            </a:cxnLst>
            <a:rect l="0" t="0" r="r" b="b"/>
            <a:pathLst>
              <a:path w="121" h="107">
                <a:moveTo>
                  <a:pt x="61" y="0"/>
                </a:moveTo>
                <a:cubicBezTo>
                  <a:pt x="52" y="0"/>
                  <a:pt x="44" y="2"/>
                  <a:pt x="36" y="6"/>
                </a:cubicBezTo>
                <a:cubicBezTo>
                  <a:pt x="10" y="20"/>
                  <a:pt x="0" y="52"/>
                  <a:pt x="14" y="78"/>
                </a:cubicBezTo>
                <a:cubicBezTo>
                  <a:pt x="23" y="96"/>
                  <a:pt x="42" y="107"/>
                  <a:pt x="61" y="107"/>
                </a:cubicBezTo>
                <a:cubicBezTo>
                  <a:pt x="69" y="107"/>
                  <a:pt x="77" y="105"/>
                  <a:pt x="85" y="100"/>
                </a:cubicBezTo>
                <a:cubicBezTo>
                  <a:pt x="111" y="87"/>
                  <a:pt x="121" y="55"/>
                  <a:pt x="108" y="29"/>
                </a:cubicBezTo>
                <a:cubicBezTo>
                  <a:pt x="98" y="11"/>
                  <a:pt x="80" y="0"/>
                  <a:pt x="6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3" name="Freeform 215"/>
          <p:cNvSpPr/>
          <p:nvPr/>
        </p:nvSpPr>
        <p:spPr bwMode="auto">
          <a:xfrm>
            <a:off x="10156989" y="1648451"/>
            <a:ext cx="103074" cy="91002"/>
          </a:xfrm>
          <a:custGeom>
            <a:avLst/>
            <a:gdLst>
              <a:gd name="T0" fmla="*/ 47 w 94"/>
              <a:gd name="T1" fmla="*/ 0 h 83"/>
              <a:gd name="T2" fmla="*/ 28 w 94"/>
              <a:gd name="T3" fmla="*/ 5 h 83"/>
              <a:gd name="T4" fmla="*/ 11 w 94"/>
              <a:gd name="T5" fmla="*/ 61 h 83"/>
              <a:gd name="T6" fmla="*/ 47 w 94"/>
              <a:gd name="T7" fmla="*/ 83 h 83"/>
              <a:gd name="T8" fmla="*/ 66 w 94"/>
              <a:gd name="T9" fmla="*/ 78 h 83"/>
              <a:gd name="T10" fmla="*/ 84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1" y="0"/>
                  <a:pt x="34" y="2"/>
                  <a:pt x="28" y="5"/>
                </a:cubicBezTo>
                <a:cubicBezTo>
                  <a:pt x="8" y="16"/>
                  <a:pt x="0" y="41"/>
                  <a:pt x="11" y="61"/>
                </a:cubicBezTo>
                <a:cubicBezTo>
                  <a:pt x="18" y="75"/>
                  <a:pt x="32" y="83"/>
                  <a:pt x="47" y="83"/>
                </a:cubicBezTo>
                <a:cubicBezTo>
                  <a:pt x="54" y="83"/>
                  <a:pt x="60" y="81"/>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5" name="Freeform 217"/>
          <p:cNvSpPr/>
          <p:nvPr/>
        </p:nvSpPr>
        <p:spPr bwMode="auto">
          <a:xfrm>
            <a:off x="10467604" y="1826277"/>
            <a:ext cx="103074" cy="86824"/>
          </a:xfrm>
          <a:custGeom>
            <a:avLst/>
            <a:gdLst>
              <a:gd name="T0" fmla="*/ 47 w 94"/>
              <a:gd name="T1" fmla="*/ 0 h 79"/>
              <a:gd name="T2" fmla="*/ 28 w 94"/>
              <a:gd name="T3" fmla="*/ 5 h 79"/>
              <a:gd name="T4" fmla="*/ 11 w 94"/>
              <a:gd name="T5" fmla="*/ 61 h 79"/>
              <a:gd name="T6" fmla="*/ 13 w 94"/>
              <a:gd name="T7" fmla="*/ 65 h 79"/>
              <a:gd name="T8" fmla="*/ 27 w 94"/>
              <a:gd name="T9" fmla="*/ 44 h 79"/>
              <a:gd name="T10" fmla="*/ 40 w 94"/>
              <a:gd name="T11" fmla="*/ 41 h 79"/>
              <a:gd name="T12" fmla="*/ 65 w 94"/>
              <a:gd name="T13" fmla="*/ 56 h 79"/>
              <a:gd name="T14" fmla="*/ 66 w 94"/>
              <a:gd name="T15" fmla="*/ 79 h 79"/>
              <a:gd name="T16" fmla="*/ 66 w 94"/>
              <a:gd name="T17" fmla="*/ 78 h 79"/>
              <a:gd name="T18" fmla="*/ 84 w 94"/>
              <a:gd name="T19" fmla="*/ 22 h 79"/>
              <a:gd name="T20" fmla="*/ 47 w 94"/>
              <a:gd name="T21" fmla="*/ 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4" h="79">
                <a:moveTo>
                  <a:pt x="47" y="0"/>
                </a:moveTo>
                <a:cubicBezTo>
                  <a:pt x="41" y="0"/>
                  <a:pt x="34" y="2"/>
                  <a:pt x="28" y="5"/>
                </a:cubicBezTo>
                <a:cubicBezTo>
                  <a:pt x="8" y="16"/>
                  <a:pt x="0" y="41"/>
                  <a:pt x="11" y="61"/>
                </a:cubicBezTo>
                <a:cubicBezTo>
                  <a:pt x="11" y="62"/>
                  <a:pt x="12" y="64"/>
                  <a:pt x="13" y="65"/>
                </a:cubicBezTo>
                <a:cubicBezTo>
                  <a:pt x="14" y="56"/>
                  <a:pt x="19" y="48"/>
                  <a:pt x="27" y="44"/>
                </a:cubicBezTo>
                <a:cubicBezTo>
                  <a:pt x="32" y="42"/>
                  <a:pt x="36" y="41"/>
                  <a:pt x="40" y="41"/>
                </a:cubicBezTo>
                <a:cubicBezTo>
                  <a:pt x="50" y="41"/>
                  <a:pt x="60" y="46"/>
                  <a:pt x="65" y="56"/>
                </a:cubicBezTo>
                <a:cubicBezTo>
                  <a:pt x="69" y="63"/>
                  <a:pt x="69" y="71"/>
                  <a:pt x="66" y="79"/>
                </a:cubicBezTo>
                <a:cubicBezTo>
                  <a:pt x="66" y="78"/>
                  <a:pt x="66" y="78"/>
                  <a:pt x="66" y="78"/>
                </a:cubicBezTo>
                <a:cubicBezTo>
                  <a:pt x="87" y="68"/>
                  <a:pt x="94" y="43"/>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6" name="Freeform 218"/>
          <p:cNvSpPr/>
          <p:nvPr/>
        </p:nvSpPr>
        <p:spPr bwMode="auto">
          <a:xfrm>
            <a:off x="10481997" y="1871314"/>
            <a:ext cx="61287" cy="45966"/>
          </a:xfrm>
          <a:custGeom>
            <a:avLst/>
            <a:gdLst>
              <a:gd name="T0" fmla="*/ 27 w 56"/>
              <a:gd name="T1" fmla="*/ 0 h 42"/>
              <a:gd name="T2" fmla="*/ 14 w 56"/>
              <a:gd name="T3" fmla="*/ 3 h 42"/>
              <a:gd name="T4" fmla="*/ 0 w 56"/>
              <a:gd name="T5" fmla="*/ 24 h 42"/>
              <a:gd name="T6" fmla="*/ 34 w 56"/>
              <a:gd name="T7" fmla="*/ 42 h 42"/>
              <a:gd name="T8" fmla="*/ 53 w 56"/>
              <a:gd name="T9" fmla="*/ 38 h 42"/>
              <a:gd name="T10" fmla="*/ 52 w 56"/>
              <a:gd name="T11" fmla="*/ 15 h 42"/>
              <a:gd name="T12" fmla="*/ 27 w 56"/>
              <a:gd name="T13" fmla="*/ 0 h 42"/>
            </a:gdLst>
            <a:ahLst/>
            <a:cxnLst>
              <a:cxn ang="0">
                <a:pos x="T0" y="T1"/>
              </a:cxn>
              <a:cxn ang="0">
                <a:pos x="T2" y="T3"/>
              </a:cxn>
              <a:cxn ang="0">
                <a:pos x="T4" y="T5"/>
              </a:cxn>
              <a:cxn ang="0">
                <a:pos x="T6" y="T7"/>
              </a:cxn>
              <a:cxn ang="0">
                <a:pos x="T8" y="T9"/>
              </a:cxn>
              <a:cxn ang="0">
                <a:pos x="T10" y="T11"/>
              </a:cxn>
              <a:cxn ang="0">
                <a:pos x="T12" y="T13"/>
              </a:cxn>
            </a:cxnLst>
            <a:rect l="0" t="0" r="r" b="b"/>
            <a:pathLst>
              <a:path w="56" h="42">
                <a:moveTo>
                  <a:pt x="27" y="0"/>
                </a:moveTo>
                <a:cubicBezTo>
                  <a:pt x="23" y="0"/>
                  <a:pt x="19" y="1"/>
                  <a:pt x="14" y="3"/>
                </a:cubicBezTo>
                <a:cubicBezTo>
                  <a:pt x="6" y="7"/>
                  <a:pt x="1" y="15"/>
                  <a:pt x="0" y="24"/>
                </a:cubicBezTo>
                <a:cubicBezTo>
                  <a:pt x="8" y="35"/>
                  <a:pt x="21" y="42"/>
                  <a:pt x="34" y="42"/>
                </a:cubicBezTo>
                <a:cubicBezTo>
                  <a:pt x="40" y="42"/>
                  <a:pt x="47" y="41"/>
                  <a:pt x="53" y="38"/>
                </a:cubicBezTo>
                <a:cubicBezTo>
                  <a:pt x="56" y="30"/>
                  <a:pt x="56" y="22"/>
                  <a:pt x="52" y="15"/>
                </a:cubicBezTo>
                <a:cubicBezTo>
                  <a:pt x="47" y="5"/>
                  <a:pt x="37" y="0"/>
                  <a:pt x="27" y="0"/>
                </a:cubicBezTo>
              </a:path>
            </a:pathLst>
          </a:custGeom>
          <a:solidFill>
            <a:srgbClr val="3D3D3D"/>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7" name="Freeform 219"/>
          <p:cNvSpPr/>
          <p:nvPr/>
        </p:nvSpPr>
        <p:spPr bwMode="auto">
          <a:xfrm>
            <a:off x="10575321" y="1336908"/>
            <a:ext cx="98431" cy="90074"/>
          </a:xfrm>
          <a:custGeom>
            <a:avLst/>
            <a:gdLst>
              <a:gd name="T0" fmla="*/ 43 w 90"/>
              <a:gd name="T1" fmla="*/ 0 h 82"/>
              <a:gd name="T2" fmla="*/ 24 w 90"/>
              <a:gd name="T3" fmla="*/ 4 h 82"/>
              <a:gd name="T4" fmla="*/ 19 w 90"/>
              <a:gd name="T5" fmla="*/ 7 h 82"/>
              <a:gd name="T6" fmla="*/ 3 w 90"/>
              <a:gd name="T7" fmla="*/ 30 h 82"/>
              <a:gd name="T8" fmla="*/ 6 w 90"/>
              <a:gd name="T9" fmla="*/ 60 h 82"/>
              <a:gd name="T10" fmla="*/ 43 w 90"/>
              <a:gd name="T11" fmla="*/ 82 h 82"/>
              <a:gd name="T12" fmla="*/ 62 w 90"/>
              <a:gd name="T13" fmla="*/ 78 h 82"/>
              <a:gd name="T14" fmla="*/ 79 w 90"/>
              <a:gd name="T15" fmla="*/ 22 h 82"/>
              <a:gd name="T16" fmla="*/ 43 w 90"/>
              <a:gd name="T17" fmla="*/ 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 h="82">
                <a:moveTo>
                  <a:pt x="43" y="0"/>
                </a:moveTo>
                <a:cubicBezTo>
                  <a:pt x="36" y="0"/>
                  <a:pt x="30" y="1"/>
                  <a:pt x="24" y="4"/>
                </a:cubicBezTo>
                <a:cubicBezTo>
                  <a:pt x="22" y="5"/>
                  <a:pt x="21" y="6"/>
                  <a:pt x="19" y="7"/>
                </a:cubicBezTo>
                <a:cubicBezTo>
                  <a:pt x="3" y="30"/>
                  <a:pt x="3" y="30"/>
                  <a:pt x="3" y="30"/>
                </a:cubicBezTo>
                <a:cubicBezTo>
                  <a:pt x="0" y="40"/>
                  <a:pt x="1" y="51"/>
                  <a:pt x="6" y="60"/>
                </a:cubicBezTo>
                <a:cubicBezTo>
                  <a:pt x="14" y="74"/>
                  <a:pt x="28" y="82"/>
                  <a:pt x="43" y="82"/>
                </a:cubicBezTo>
                <a:cubicBezTo>
                  <a:pt x="49" y="82"/>
                  <a:pt x="56" y="81"/>
                  <a:pt x="62" y="78"/>
                </a:cubicBezTo>
                <a:cubicBezTo>
                  <a:pt x="82" y="67"/>
                  <a:pt x="90" y="42"/>
                  <a:pt x="79" y="22"/>
                </a:cubicBezTo>
                <a:cubicBezTo>
                  <a:pt x="72" y="8"/>
                  <a:pt x="58" y="0"/>
                  <a:pt x="43"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8" name="Freeform 220"/>
          <p:cNvSpPr/>
          <p:nvPr/>
        </p:nvSpPr>
        <p:spPr bwMode="auto">
          <a:xfrm>
            <a:off x="10578571" y="1344336"/>
            <a:ext cx="17643" cy="25536"/>
          </a:xfrm>
          <a:custGeom>
            <a:avLst/>
            <a:gdLst>
              <a:gd name="T0" fmla="*/ 16 w 16"/>
              <a:gd name="T1" fmla="*/ 0 h 23"/>
              <a:gd name="T2" fmla="*/ 0 w 16"/>
              <a:gd name="T3" fmla="*/ 23 h 23"/>
              <a:gd name="T4" fmla="*/ 16 w 16"/>
              <a:gd name="T5" fmla="*/ 0 h 23"/>
            </a:gdLst>
            <a:ahLst/>
            <a:cxnLst>
              <a:cxn ang="0">
                <a:pos x="T0" y="T1"/>
              </a:cxn>
              <a:cxn ang="0">
                <a:pos x="T2" y="T3"/>
              </a:cxn>
              <a:cxn ang="0">
                <a:pos x="T4" y="T5"/>
              </a:cxn>
            </a:cxnLst>
            <a:rect l="0" t="0" r="r" b="b"/>
            <a:pathLst>
              <a:path w="16" h="23">
                <a:moveTo>
                  <a:pt x="16" y="0"/>
                </a:moveTo>
                <a:cubicBezTo>
                  <a:pt x="8" y="6"/>
                  <a:pt x="2" y="14"/>
                  <a:pt x="0" y="23"/>
                </a:cubicBezTo>
                <a:cubicBezTo>
                  <a:pt x="16" y="0"/>
                  <a:pt x="16" y="0"/>
                  <a:pt x="16"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4" name="Freeform 226"/>
          <p:cNvSpPr/>
          <p:nvPr/>
        </p:nvSpPr>
        <p:spPr bwMode="auto">
          <a:xfrm>
            <a:off x="7496685" y="5041889"/>
            <a:ext cx="65002" cy="57109"/>
          </a:xfrm>
          <a:custGeom>
            <a:avLst/>
            <a:gdLst>
              <a:gd name="T0" fmla="*/ 29 w 59"/>
              <a:gd name="T1" fmla="*/ 0 h 52"/>
              <a:gd name="T2" fmla="*/ 18 w 59"/>
              <a:gd name="T3" fmla="*/ 3 h 52"/>
              <a:gd name="T4" fmla="*/ 7 w 59"/>
              <a:gd name="T5" fmla="*/ 38 h 52"/>
              <a:gd name="T6" fmla="*/ 29 w 59"/>
              <a:gd name="T7" fmla="*/ 52 h 52"/>
              <a:gd name="T8" fmla="*/ 41 w 59"/>
              <a:gd name="T9" fmla="*/ 49 h 52"/>
              <a:gd name="T10" fmla="*/ 52 w 59"/>
              <a:gd name="T11" fmla="*/ 14 h 52"/>
              <a:gd name="T12" fmla="*/ 29 w 59"/>
              <a:gd name="T13" fmla="*/ 0 h 52"/>
            </a:gdLst>
            <a:ahLst/>
            <a:cxnLst>
              <a:cxn ang="0">
                <a:pos x="T0" y="T1"/>
              </a:cxn>
              <a:cxn ang="0">
                <a:pos x="T2" y="T3"/>
              </a:cxn>
              <a:cxn ang="0">
                <a:pos x="T4" y="T5"/>
              </a:cxn>
              <a:cxn ang="0">
                <a:pos x="T6" y="T7"/>
              </a:cxn>
              <a:cxn ang="0">
                <a:pos x="T8" y="T9"/>
              </a:cxn>
              <a:cxn ang="0">
                <a:pos x="T10" y="T11"/>
              </a:cxn>
              <a:cxn ang="0">
                <a:pos x="T12" y="T13"/>
              </a:cxn>
            </a:cxnLst>
            <a:rect l="0" t="0" r="r" b="b"/>
            <a:pathLst>
              <a:path w="59" h="52">
                <a:moveTo>
                  <a:pt x="29" y="0"/>
                </a:moveTo>
                <a:cubicBezTo>
                  <a:pt x="25" y="0"/>
                  <a:pt x="21" y="1"/>
                  <a:pt x="18" y="3"/>
                </a:cubicBezTo>
                <a:cubicBezTo>
                  <a:pt x="5" y="10"/>
                  <a:pt x="0" y="25"/>
                  <a:pt x="7" y="38"/>
                </a:cubicBezTo>
                <a:cubicBezTo>
                  <a:pt x="11" y="47"/>
                  <a:pt x="20" y="52"/>
                  <a:pt x="29" y="52"/>
                </a:cubicBezTo>
                <a:cubicBezTo>
                  <a:pt x="33" y="52"/>
                  <a:pt x="38" y="51"/>
                  <a:pt x="41" y="49"/>
                </a:cubicBezTo>
                <a:cubicBezTo>
                  <a:pt x="54" y="42"/>
                  <a:pt x="59" y="27"/>
                  <a:pt x="52" y="14"/>
                </a:cubicBezTo>
                <a:cubicBezTo>
                  <a:pt x="48" y="5"/>
                  <a:pt x="39" y="0"/>
                  <a:pt x="29"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5" name="Freeform 227"/>
          <p:cNvSpPr/>
          <p:nvPr/>
        </p:nvSpPr>
        <p:spPr bwMode="auto">
          <a:xfrm>
            <a:off x="7915945" y="3330603"/>
            <a:ext cx="134182" cy="116539"/>
          </a:xfrm>
          <a:custGeom>
            <a:avLst/>
            <a:gdLst>
              <a:gd name="T0" fmla="*/ 61 w 122"/>
              <a:gd name="T1" fmla="*/ 0 h 106"/>
              <a:gd name="T2" fmla="*/ 36 w 122"/>
              <a:gd name="T3" fmla="*/ 6 h 106"/>
              <a:gd name="T4" fmla="*/ 14 w 122"/>
              <a:gd name="T5" fmla="*/ 78 h 106"/>
              <a:gd name="T6" fmla="*/ 61 w 122"/>
              <a:gd name="T7" fmla="*/ 106 h 106"/>
              <a:gd name="T8" fmla="*/ 86 w 122"/>
              <a:gd name="T9" fmla="*/ 100 h 106"/>
              <a:gd name="T10" fmla="*/ 108 w 122"/>
              <a:gd name="T11" fmla="*/ 28 h 106"/>
              <a:gd name="T12" fmla="*/ 61 w 122"/>
              <a:gd name="T13" fmla="*/ 0 h 106"/>
            </a:gdLst>
            <a:ahLst/>
            <a:cxnLst>
              <a:cxn ang="0">
                <a:pos x="T0" y="T1"/>
              </a:cxn>
              <a:cxn ang="0">
                <a:pos x="T2" y="T3"/>
              </a:cxn>
              <a:cxn ang="0">
                <a:pos x="T4" y="T5"/>
              </a:cxn>
              <a:cxn ang="0">
                <a:pos x="T6" y="T7"/>
              </a:cxn>
              <a:cxn ang="0">
                <a:pos x="T8" y="T9"/>
              </a:cxn>
              <a:cxn ang="0">
                <a:pos x="T10" y="T11"/>
              </a:cxn>
              <a:cxn ang="0">
                <a:pos x="T12" y="T13"/>
              </a:cxn>
            </a:cxnLst>
            <a:rect l="0" t="0" r="r" b="b"/>
            <a:pathLst>
              <a:path w="122" h="106">
                <a:moveTo>
                  <a:pt x="61" y="0"/>
                </a:moveTo>
                <a:cubicBezTo>
                  <a:pt x="53" y="0"/>
                  <a:pt x="44" y="2"/>
                  <a:pt x="36" y="6"/>
                </a:cubicBezTo>
                <a:cubicBezTo>
                  <a:pt x="10" y="20"/>
                  <a:pt x="0" y="52"/>
                  <a:pt x="14" y="78"/>
                </a:cubicBezTo>
                <a:cubicBezTo>
                  <a:pt x="23" y="96"/>
                  <a:pt x="42" y="106"/>
                  <a:pt x="61" y="106"/>
                </a:cubicBezTo>
                <a:cubicBezTo>
                  <a:pt x="69" y="106"/>
                  <a:pt x="78" y="104"/>
                  <a:pt x="86" y="100"/>
                </a:cubicBezTo>
                <a:cubicBezTo>
                  <a:pt x="112" y="87"/>
                  <a:pt x="122" y="54"/>
                  <a:pt x="108" y="28"/>
                </a:cubicBezTo>
                <a:cubicBezTo>
                  <a:pt x="99" y="10"/>
                  <a:pt x="80" y="0"/>
                  <a:pt x="61"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6" name="Freeform 228"/>
          <p:cNvSpPr>
            <a:spLocks noEditPoints="1"/>
          </p:cNvSpPr>
          <p:nvPr/>
        </p:nvSpPr>
        <p:spPr bwMode="auto">
          <a:xfrm>
            <a:off x="7979554" y="4881706"/>
            <a:ext cx="102145" cy="91002"/>
          </a:xfrm>
          <a:custGeom>
            <a:avLst/>
            <a:gdLst>
              <a:gd name="T0" fmla="*/ 63 w 93"/>
              <a:gd name="T1" fmla="*/ 79 h 83"/>
              <a:gd name="T2" fmla="*/ 41 w 93"/>
              <a:gd name="T3" fmla="*/ 82 h 83"/>
              <a:gd name="T4" fmla="*/ 47 w 93"/>
              <a:gd name="T5" fmla="*/ 83 h 83"/>
              <a:gd name="T6" fmla="*/ 63 w 93"/>
              <a:gd name="T7" fmla="*/ 79 h 83"/>
              <a:gd name="T8" fmla="*/ 47 w 93"/>
              <a:gd name="T9" fmla="*/ 0 h 83"/>
              <a:gd name="T10" fmla="*/ 28 w 93"/>
              <a:gd name="T11" fmla="*/ 5 h 83"/>
              <a:gd name="T12" fmla="*/ 10 w 93"/>
              <a:gd name="T13" fmla="*/ 60 h 83"/>
              <a:gd name="T14" fmla="*/ 29 w 93"/>
              <a:gd name="T15" fmla="*/ 78 h 83"/>
              <a:gd name="T16" fmla="*/ 73 w 93"/>
              <a:gd name="T17" fmla="*/ 73 h 83"/>
              <a:gd name="T18" fmla="*/ 84 w 93"/>
              <a:gd name="T19" fmla="*/ 22 h 83"/>
              <a:gd name="T20" fmla="*/ 47 w 93"/>
              <a:gd name="T21"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3" h="83">
                <a:moveTo>
                  <a:pt x="63" y="79"/>
                </a:moveTo>
                <a:cubicBezTo>
                  <a:pt x="41" y="82"/>
                  <a:pt x="41" y="82"/>
                  <a:pt x="41" y="82"/>
                </a:cubicBezTo>
                <a:cubicBezTo>
                  <a:pt x="43" y="82"/>
                  <a:pt x="45" y="83"/>
                  <a:pt x="47" y="83"/>
                </a:cubicBezTo>
                <a:cubicBezTo>
                  <a:pt x="52" y="83"/>
                  <a:pt x="58" y="82"/>
                  <a:pt x="63" y="79"/>
                </a:cubicBezTo>
                <a:moveTo>
                  <a:pt x="47" y="0"/>
                </a:moveTo>
                <a:cubicBezTo>
                  <a:pt x="40" y="0"/>
                  <a:pt x="34" y="1"/>
                  <a:pt x="28" y="5"/>
                </a:cubicBezTo>
                <a:cubicBezTo>
                  <a:pt x="8" y="15"/>
                  <a:pt x="0" y="40"/>
                  <a:pt x="10" y="60"/>
                </a:cubicBezTo>
                <a:cubicBezTo>
                  <a:pt x="15" y="69"/>
                  <a:pt x="21" y="75"/>
                  <a:pt x="29" y="78"/>
                </a:cubicBezTo>
                <a:cubicBezTo>
                  <a:pt x="73" y="73"/>
                  <a:pt x="73" y="73"/>
                  <a:pt x="73" y="73"/>
                </a:cubicBezTo>
                <a:cubicBezTo>
                  <a:pt x="88" y="61"/>
                  <a:pt x="93" y="40"/>
                  <a:pt x="84"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7" name="Freeform 229"/>
          <p:cNvSpPr/>
          <p:nvPr/>
        </p:nvSpPr>
        <p:spPr bwMode="auto">
          <a:xfrm>
            <a:off x="8011590" y="4961565"/>
            <a:ext cx="48287" cy="10215"/>
          </a:xfrm>
          <a:custGeom>
            <a:avLst/>
            <a:gdLst>
              <a:gd name="T0" fmla="*/ 44 w 44"/>
              <a:gd name="T1" fmla="*/ 0 h 9"/>
              <a:gd name="T2" fmla="*/ 0 w 44"/>
              <a:gd name="T3" fmla="*/ 5 h 9"/>
              <a:gd name="T4" fmla="*/ 12 w 44"/>
              <a:gd name="T5" fmla="*/ 9 h 9"/>
              <a:gd name="T6" fmla="*/ 34 w 44"/>
              <a:gd name="T7" fmla="*/ 6 h 9"/>
              <a:gd name="T8" fmla="*/ 37 w 44"/>
              <a:gd name="T9" fmla="*/ 5 h 9"/>
              <a:gd name="T10" fmla="*/ 44 w 44"/>
              <a:gd name="T11" fmla="*/ 0 h 9"/>
            </a:gdLst>
            <a:ahLst/>
            <a:cxnLst>
              <a:cxn ang="0">
                <a:pos x="T0" y="T1"/>
              </a:cxn>
              <a:cxn ang="0">
                <a:pos x="T2" y="T3"/>
              </a:cxn>
              <a:cxn ang="0">
                <a:pos x="T4" y="T5"/>
              </a:cxn>
              <a:cxn ang="0">
                <a:pos x="T6" y="T7"/>
              </a:cxn>
              <a:cxn ang="0">
                <a:pos x="T8" y="T9"/>
              </a:cxn>
              <a:cxn ang="0">
                <a:pos x="T10" y="T11"/>
              </a:cxn>
            </a:cxnLst>
            <a:rect l="0" t="0" r="r" b="b"/>
            <a:pathLst>
              <a:path w="44" h="9">
                <a:moveTo>
                  <a:pt x="44" y="0"/>
                </a:moveTo>
                <a:cubicBezTo>
                  <a:pt x="0" y="5"/>
                  <a:pt x="0" y="5"/>
                  <a:pt x="0" y="5"/>
                </a:cubicBezTo>
                <a:cubicBezTo>
                  <a:pt x="4" y="7"/>
                  <a:pt x="8" y="8"/>
                  <a:pt x="12" y="9"/>
                </a:cubicBezTo>
                <a:cubicBezTo>
                  <a:pt x="34" y="6"/>
                  <a:pt x="34" y="6"/>
                  <a:pt x="34" y="6"/>
                </a:cubicBezTo>
                <a:cubicBezTo>
                  <a:pt x="35" y="6"/>
                  <a:pt x="36" y="5"/>
                  <a:pt x="37" y="5"/>
                </a:cubicBezTo>
                <a:cubicBezTo>
                  <a:pt x="40" y="3"/>
                  <a:pt x="42" y="2"/>
                  <a:pt x="44"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68" name="Freeform 230"/>
          <p:cNvSpPr/>
          <p:nvPr/>
        </p:nvSpPr>
        <p:spPr bwMode="auto">
          <a:xfrm>
            <a:off x="8940066" y="2299396"/>
            <a:ext cx="64537" cy="56180"/>
          </a:xfrm>
          <a:custGeom>
            <a:avLst/>
            <a:gdLst>
              <a:gd name="T0" fmla="*/ 30 w 59"/>
              <a:gd name="T1" fmla="*/ 0 h 51"/>
              <a:gd name="T2" fmla="*/ 18 w 59"/>
              <a:gd name="T3" fmla="*/ 3 h 51"/>
              <a:gd name="T4" fmla="*/ 7 w 59"/>
              <a:gd name="T5" fmla="*/ 38 h 51"/>
              <a:gd name="T6" fmla="*/ 30 w 59"/>
              <a:gd name="T7" fmla="*/ 51 h 51"/>
              <a:gd name="T8" fmla="*/ 42 w 59"/>
              <a:gd name="T9" fmla="*/ 48 h 51"/>
              <a:gd name="T10" fmla="*/ 52 w 59"/>
              <a:gd name="T11" fmla="*/ 14 h 51"/>
              <a:gd name="T12" fmla="*/ 30 w 59"/>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9" h="51">
                <a:moveTo>
                  <a:pt x="30" y="0"/>
                </a:moveTo>
                <a:cubicBezTo>
                  <a:pt x="26" y="0"/>
                  <a:pt x="22" y="1"/>
                  <a:pt x="18" y="3"/>
                </a:cubicBezTo>
                <a:cubicBezTo>
                  <a:pt x="5" y="10"/>
                  <a:pt x="0" y="25"/>
                  <a:pt x="7" y="38"/>
                </a:cubicBezTo>
                <a:cubicBezTo>
                  <a:pt x="12" y="46"/>
                  <a:pt x="20" y="51"/>
                  <a:pt x="30" y="51"/>
                </a:cubicBezTo>
                <a:cubicBezTo>
                  <a:pt x="34" y="51"/>
                  <a:pt x="38" y="50"/>
                  <a:pt x="42" y="48"/>
                </a:cubicBezTo>
                <a:cubicBezTo>
                  <a:pt x="54" y="42"/>
                  <a:pt x="59" y="26"/>
                  <a:pt x="52" y="14"/>
                </a:cubicBezTo>
                <a:cubicBezTo>
                  <a:pt x="48" y="5"/>
                  <a:pt x="39" y="0"/>
                  <a:pt x="3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9" name="Freeform 231"/>
          <p:cNvSpPr/>
          <p:nvPr/>
        </p:nvSpPr>
        <p:spPr bwMode="auto">
          <a:xfrm>
            <a:off x="9674120" y="1862492"/>
            <a:ext cx="63609" cy="56180"/>
          </a:xfrm>
          <a:custGeom>
            <a:avLst/>
            <a:gdLst>
              <a:gd name="T0" fmla="*/ 29 w 58"/>
              <a:gd name="T1" fmla="*/ 0 h 51"/>
              <a:gd name="T2" fmla="*/ 17 w 58"/>
              <a:gd name="T3" fmla="*/ 3 h 51"/>
              <a:gd name="T4" fmla="*/ 6 w 58"/>
              <a:gd name="T5" fmla="*/ 37 h 51"/>
              <a:gd name="T6" fmla="*/ 29 w 58"/>
              <a:gd name="T7" fmla="*/ 51 h 51"/>
              <a:gd name="T8" fmla="*/ 41 w 58"/>
              <a:gd name="T9" fmla="*/ 48 h 51"/>
              <a:gd name="T10" fmla="*/ 52 w 58"/>
              <a:gd name="T11" fmla="*/ 13 h 51"/>
              <a:gd name="T12" fmla="*/ 29 w 58"/>
              <a:gd name="T13" fmla="*/ 0 h 51"/>
            </a:gdLst>
            <a:ahLst/>
            <a:cxnLst>
              <a:cxn ang="0">
                <a:pos x="T0" y="T1"/>
              </a:cxn>
              <a:cxn ang="0">
                <a:pos x="T2" y="T3"/>
              </a:cxn>
              <a:cxn ang="0">
                <a:pos x="T4" y="T5"/>
              </a:cxn>
              <a:cxn ang="0">
                <a:pos x="T6" y="T7"/>
              </a:cxn>
              <a:cxn ang="0">
                <a:pos x="T8" y="T9"/>
              </a:cxn>
              <a:cxn ang="0">
                <a:pos x="T10" y="T11"/>
              </a:cxn>
              <a:cxn ang="0">
                <a:pos x="T12" y="T13"/>
              </a:cxn>
            </a:cxnLst>
            <a:rect l="0" t="0" r="r" b="b"/>
            <a:pathLst>
              <a:path w="58" h="51">
                <a:moveTo>
                  <a:pt x="29" y="0"/>
                </a:moveTo>
                <a:cubicBezTo>
                  <a:pt x="25" y="0"/>
                  <a:pt x="21" y="1"/>
                  <a:pt x="17" y="3"/>
                </a:cubicBezTo>
                <a:cubicBezTo>
                  <a:pt x="5" y="9"/>
                  <a:pt x="0" y="25"/>
                  <a:pt x="6" y="37"/>
                </a:cubicBezTo>
                <a:cubicBezTo>
                  <a:pt x="11" y="46"/>
                  <a:pt x="20" y="51"/>
                  <a:pt x="29" y="51"/>
                </a:cubicBezTo>
                <a:cubicBezTo>
                  <a:pt x="33" y="51"/>
                  <a:pt x="37" y="50"/>
                  <a:pt x="41" y="48"/>
                </a:cubicBezTo>
                <a:cubicBezTo>
                  <a:pt x="53" y="41"/>
                  <a:pt x="58" y="26"/>
                  <a:pt x="52" y="13"/>
                </a:cubicBezTo>
                <a:cubicBezTo>
                  <a:pt x="47" y="5"/>
                  <a:pt x="38" y="0"/>
                  <a:pt x="29"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4" name="Freeform 196"/>
          <p:cNvSpPr/>
          <p:nvPr/>
        </p:nvSpPr>
        <p:spPr bwMode="auto">
          <a:xfrm>
            <a:off x="7951232" y="2632429"/>
            <a:ext cx="69180" cy="60359"/>
          </a:xfrm>
          <a:custGeom>
            <a:avLst/>
            <a:gdLst>
              <a:gd name="T0" fmla="*/ 31 w 63"/>
              <a:gd name="T1" fmla="*/ 0 h 55"/>
              <a:gd name="T2" fmla="*/ 19 w 63"/>
              <a:gd name="T3" fmla="*/ 3 h 55"/>
              <a:gd name="T4" fmla="*/ 7 w 63"/>
              <a:gd name="T5" fmla="*/ 40 h 55"/>
              <a:gd name="T6" fmla="*/ 31 w 63"/>
              <a:gd name="T7" fmla="*/ 55 h 55"/>
              <a:gd name="T8" fmla="*/ 44 w 63"/>
              <a:gd name="T9" fmla="*/ 52 h 55"/>
              <a:gd name="T10" fmla="*/ 56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3" y="1"/>
                  <a:pt x="19" y="3"/>
                </a:cubicBezTo>
                <a:cubicBezTo>
                  <a:pt x="5" y="10"/>
                  <a:pt x="0" y="27"/>
                  <a:pt x="7" y="40"/>
                </a:cubicBezTo>
                <a:cubicBezTo>
                  <a:pt x="12" y="50"/>
                  <a:pt x="21" y="55"/>
                  <a:pt x="31" y="55"/>
                </a:cubicBezTo>
                <a:cubicBezTo>
                  <a:pt x="36" y="55"/>
                  <a:pt x="40" y="54"/>
                  <a:pt x="44" y="52"/>
                </a:cubicBezTo>
                <a:cubicBezTo>
                  <a:pt x="58" y="45"/>
                  <a:pt x="63" y="28"/>
                  <a:pt x="56" y="15"/>
                </a:cubicBezTo>
                <a:cubicBezTo>
                  <a:pt x="51"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3" name="Freeform 205"/>
          <p:cNvSpPr>
            <a:spLocks noEditPoints="1"/>
          </p:cNvSpPr>
          <p:nvPr/>
        </p:nvSpPr>
        <p:spPr bwMode="auto">
          <a:xfrm>
            <a:off x="7246132" y="3185872"/>
            <a:ext cx="57109" cy="54787"/>
          </a:xfrm>
          <a:custGeom>
            <a:avLst/>
            <a:gdLst>
              <a:gd name="T0" fmla="*/ 1 w 52"/>
              <a:gd name="T1" fmla="*/ 23 h 50"/>
              <a:gd name="T2" fmla="*/ 4 w 52"/>
              <a:gd name="T3" fmla="*/ 37 h 50"/>
              <a:gd name="T4" fmla="*/ 26 w 52"/>
              <a:gd name="T5" fmla="*/ 50 h 50"/>
              <a:gd name="T6" fmla="*/ 37 w 52"/>
              <a:gd name="T7" fmla="*/ 47 h 50"/>
              <a:gd name="T8" fmla="*/ 42 w 52"/>
              <a:gd name="T9" fmla="*/ 44 h 50"/>
              <a:gd name="T10" fmla="*/ 1 w 52"/>
              <a:gd name="T11" fmla="*/ 23 h 50"/>
              <a:gd name="T12" fmla="*/ 26 w 52"/>
              <a:gd name="T13" fmla="*/ 0 h 50"/>
              <a:gd name="T14" fmla="*/ 14 w 52"/>
              <a:gd name="T15" fmla="*/ 3 h 50"/>
              <a:gd name="T16" fmla="*/ 2 w 52"/>
              <a:gd name="T17" fmla="*/ 18 h 50"/>
              <a:gd name="T18" fmla="*/ 45 w 52"/>
              <a:gd name="T19" fmla="*/ 40 h 50"/>
              <a:gd name="T20" fmla="*/ 48 w 52"/>
              <a:gd name="T21" fmla="*/ 14 h 50"/>
              <a:gd name="T22" fmla="*/ 26 w 52"/>
              <a:gd name="T23"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2" h="50">
                <a:moveTo>
                  <a:pt x="1" y="23"/>
                </a:moveTo>
                <a:cubicBezTo>
                  <a:pt x="0" y="28"/>
                  <a:pt x="1" y="32"/>
                  <a:pt x="4" y="37"/>
                </a:cubicBezTo>
                <a:cubicBezTo>
                  <a:pt x="8" y="45"/>
                  <a:pt x="17" y="50"/>
                  <a:pt x="26" y="50"/>
                </a:cubicBezTo>
                <a:cubicBezTo>
                  <a:pt x="29" y="50"/>
                  <a:pt x="33" y="49"/>
                  <a:pt x="37" y="47"/>
                </a:cubicBezTo>
                <a:cubicBezTo>
                  <a:pt x="39" y="46"/>
                  <a:pt x="40" y="45"/>
                  <a:pt x="42" y="44"/>
                </a:cubicBezTo>
                <a:cubicBezTo>
                  <a:pt x="1" y="23"/>
                  <a:pt x="1" y="23"/>
                  <a:pt x="1" y="23"/>
                </a:cubicBezTo>
                <a:moveTo>
                  <a:pt x="26" y="0"/>
                </a:moveTo>
                <a:cubicBezTo>
                  <a:pt x="22" y="0"/>
                  <a:pt x="18" y="1"/>
                  <a:pt x="14" y="3"/>
                </a:cubicBezTo>
                <a:cubicBezTo>
                  <a:pt x="8" y="6"/>
                  <a:pt x="4" y="12"/>
                  <a:pt x="2" y="18"/>
                </a:cubicBezTo>
                <a:cubicBezTo>
                  <a:pt x="45" y="40"/>
                  <a:pt x="45" y="40"/>
                  <a:pt x="45" y="40"/>
                </a:cubicBezTo>
                <a:cubicBezTo>
                  <a:pt x="51" y="33"/>
                  <a:pt x="52" y="22"/>
                  <a:pt x="48" y="14"/>
                </a:cubicBezTo>
                <a:cubicBezTo>
                  <a:pt x="43" y="5"/>
                  <a:pt x="35" y="0"/>
                  <a:pt x="26"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4" name="Freeform 206"/>
          <p:cNvSpPr/>
          <p:nvPr/>
        </p:nvSpPr>
        <p:spPr bwMode="auto">
          <a:xfrm>
            <a:off x="7247061" y="3205836"/>
            <a:ext cx="48287" cy="28322"/>
          </a:xfrm>
          <a:custGeom>
            <a:avLst/>
            <a:gdLst>
              <a:gd name="T0" fmla="*/ 1 w 44"/>
              <a:gd name="T1" fmla="*/ 0 h 26"/>
              <a:gd name="T2" fmla="*/ 0 w 44"/>
              <a:gd name="T3" fmla="*/ 5 h 26"/>
              <a:gd name="T4" fmla="*/ 41 w 44"/>
              <a:gd name="T5" fmla="*/ 26 h 26"/>
              <a:gd name="T6" fmla="*/ 44 w 44"/>
              <a:gd name="T7" fmla="*/ 22 h 26"/>
              <a:gd name="T8" fmla="*/ 1 w 44"/>
              <a:gd name="T9" fmla="*/ 0 h 26"/>
            </a:gdLst>
            <a:ahLst/>
            <a:cxnLst>
              <a:cxn ang="0">
                <a:pos x="T0" y="T1"/>
              </a:cxn>
              <a:cxn ang="0">
                <a:pos x="T2" y="T3"/>
              </a:cxn>
              <a:cxn ang="0">
                <a:pos x="T4" y="T5"/>
              </a:cxn>
              <a:cxn ang="0">
                <a:pos x="T6" y="T7"/>
              </a:cxn>
              <a:cxn ang="0">
                <a:pos x="T8" y="T9"/>
              </a:cxn>
            </a:cxnLst>
            <a:rect l="0" t="0" r="r" b="b"/>
            <a:pathLst>
              <a:path w="44" h="26">
                <a:moveTo>
                  <a:pt x="1" y="0"/>
                </a:moveTo>
                <a:cubicBezTo>
                  <a:pt x="0" y="2"/>
                  <a:pt x="0" y="3"/>
                  <a:pt x="0" y="5"/>
                </a:cubicBezTo>
                <a:cubicBezTo>
                  <a:pt x="41" y="26"/>
                  <a:pt x="41" y="26"/>
                  <a:pt x="41" y="26"/>
                </a:cubicBezTo>
                <a:cubicBezTo>
                  <a:pt x="42" y="25"/>
                  <a:pt x="43" y="24"/>
                  <a:pt x="44" y="22"/>
                </a:cubicBezTo>
                <a:cubicBezTo>
                  <a:pt x="1" y="0"/>
                  <a:pt x="1" y="0"/>
                  <a:pt x="1"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1" name="Freeform 233"/>
          <p:cNvSpPr/>
          <p:nvPr/>
        </p:nvSpPr>
        <p:spPr bwMode="auto">
          <a:xfrm>
            <a:off x="6686022" y="2869685"/>
            <a:ext cx="93324" cy="81252"/>
          </a:xfrm>
          <a:custGeom>
            <a:avLst/>
            <a:gdLst>
              <a:gd name="T0" fmla="*/ 42 w 85"/>
              <a:gd name="T1" fmla="*/ 0 h 74"/>
              <a:gd name="T2" fmla="*/ 25 w 85"/>
              <a:gd name="T3" fmla="*/ 4 h 74"/>
              <a:gd name="T4" fmla="*/ 9 w 85"/>
              <a:gd name="T5" fmla="*/ 54 h 74"/>
              <a:gd name="T6" fmla="*/ 42 w 85"/>
              <a:gd name="T7" fmla="*/ 74 h 74"/>
              <a:gd name="T8" fmla="*/ 60 w 85"/>
              <a:gd name="T9" fmla="*/ 70 h 74"/>
              <a:gd name="T10" fmla="*/ 75 w 85"/>
              <a:gd name="T11" fmla="*/ 20 h 74"/>
              <a:gd name="T12" fmla="*/ 42 w 85"/>
              <a:gd name="T13" fmla="*/ 0 h 74"/>
            </a:gdLst>
            <a:ahLst/>
            <a:cxnLst>
              <a:cxn ang="0">
                <a:pos x="T0" y="T1"/>
              </a:cxn>
              <a:cxn ang="0">
                <a:pos x="T2" y="T3"/>
              </a:cxn>
              <a:cxn ang="0">
                <a:pos x="T4" y="T5"/>
              </a:cxn>
              <a:cxn ang="0">
                <a:pos x="T6" y="T7"/>
              </a:cxn>
              <a:cxn ang="0">
                <a:pos x="T8" y="T9"/>
              </a:cxn>
              <a:cxn ang="0">
                <a:pos x="T10" y="T11"/>
              </a:cxn>
              <a:cxn ang="0">
                <a:pos x="T12" y="T13"/>
              </a:cxn>
            </a:cxnLst>
            <a:rect l="0" t="0" r="r" b="b"/>
            <a:pathLst>
              <a:path w="85" h="74">
                <a:moveTo>
                  <a:pt x="42" y="0"/>
                </a:moveTo>
                <a:cubicBezTo>
                  <a:pt x="36" y="0"/>
                  <a:pt x="30" y="1"/>
                  <a:pt x="25" y="4"/>
                </a:cubicBezTo>
                <a:cubicBezTo>
                  <a:pt x="7" y="14"/>
                  <a:pt x="0" y="36"/>
                  <a:pt x="9" y="54"/>
                </a:cubicBezTo>
                <a:cubicBezTo>
                  <a:pt x="16" y="67"/>
                  <a:pt x="29" y="74"/>
                  <a:pt x="42" y="74"/>
                </a:cubicBezTo>
                <a:cubicBezTo>
                  <a:pt x="48" y="74"/>
                  <a:pt x="54" y="73"/>
                  <a:pt x="60" y="70"/>
                </a:cubicBezTo>
                <a:cubicBezTo>
                  <a:pt x="78" y="60"/>
                  <a:pt x="85" y="38"/>
                  <a:pt x="75" y="20"/>
                </a:cubicBezTo>
                <a:cubicBezTo>
                  <a:pt x="69" y="7"/>
                  <a:pt x="56" y="0"/>
                  <a:pt x="42"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6" name="Freeform 198"/>
          <p:cNvSpPr/>
          <p:nvPr/>
        </p:nvSpPr>
        <p:spPr bwMode="auto">
          <a:xfrm>
            <a:off x="1534873" y="4992505"/>
            <a:ext cx="69180" cy="60359"/>
          </a:xfrm>
          <a:custGeom>
            <a:avLst/>
            <a:gdLst>
              <a:gd name="T0" fmla="*/ 31 w 63"/>
              <a:gd name="T1" fmla="*/ 0 h 55"/>
              <a:gd name="T2" fmla="*/ 18 w 63"/>
              <a:gd name="T3" fmla="*/ 3 h 55"/>
              <a:gd name="T4" fmla="*/ 7 w 63"/>
              <a:gd name="T5" fmla="*/ 41 h 55"/>
              <a:gd name="T6" fmla="*/ 31 w 63"/>
              <a:gd name="T7" fmla="*/ 55 h 55"/>
              <a:gd name="T8" fmla="*/ 44 w 63"/>
              <a:gd name="T9" fmla="*/ 52 h 55"/>
              <a:gd name="T10" fmla="*/ 55 w 63"/>
              <a:gd name="T11" fmla="*/ 15 h 55"/>
              <a:gd name="T12" fmla="*/ 31 w 63"/>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3" h="55">
                <a:moveTo>
                  <a:pt x="31" y="0"/>
                </a:moveTo>
                <a:cubicBezTo>
                  <a:pt x="27" y="0"/>
                  <a:pt x="22" y="1"/>
                  <a:pt x="18" y="3"/>
                </a:cubicBezTo>
                <a:cubicBezTo>
                  <a:pt x="5" y="10"/>
                  <a:pt x="0" y="27"/>
                  <a:pt x="7" y="41"/>
                </a:cubicBezTo>
                <a:cubicBezTo>
                  <a:pt x="12" y="50"/>
                  <a:pt x="21" y="55"/>
                  <a:pt x="31" y="55"/>
                </a:cubicBezTo>
                <a:cubicBezTo>
                  <a:pt x="35" y="55"/>
                  <a:pt x="40" y="54"/>
                  <a:pt x="44" y="52"/>
                </a:cubicBezTo>
                <a:cubicBezTo>
                  <a:pt x="57" y="45"/>
                  <a:pt x="63" y="28"/>
                  <a:pt x="55" y="15"/>
                </a:cubicBezTo>
                <a:cubicBezTo>
                  <a:pt x="51" y="6"/>
                  <a:pt x="41" y="0"/>
                  <a:pt x="31"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37" name="Freeform 199"/>
          <p:cNvSpPr/>
          <p:nvPr/>
        </p:nvSpPr>
        <p:spPr bwMode="auto">
          <a:xfrm>
            <a:off x="2329948" y="4122822"/>
            <a:ext cx="68252" cy="60359"/>
          </a:xfrm>
          <a:custGeom>
            <a:avLst/>
            <a:gdLst>
              <a:gd name="T0" fmla="*/ 31 w 62"/>
              <a:gd name="T1" fmla="*/ 0 h 55"/>
              <a:gd name="T2" fmla="*/ 18 w 62"/>
              <a:gd name="T3" fmla="*/ 3 h 55"/>
              <a:gd name="T4" fmla="*/ 7 w 62"/>
              <a:gd name="T5" fmla="*/ 40 h 55"/>
              <a:gd name="T6" fmla="*/ 31 w 62"/>
              <a:gd name="T7" fmla="*/ 55 h 55"/>
              <a:gd name="T8" fmla="*/ 44 w 62"/>
              <a:gd name="T9" fmla="*/ 52 h 55"/>
              <a:gd name="T10" fmla="*/ 55 w 62"/>
              <a:gd name="T11" fmla="*/ 14 h 55"/>
              <a:gd name="T12" fmla="*/ 31 w 62"/>
              <a:gd name="T13" fmla="*/ 0 h 55"/>
            </a:gdLst>
            <a:ahLst/>
            <a:cxnLst>
              <a:cxn ang="0">
                <a:pos x="T0" y="T1"/>
              </a:cxn>
              <a:cxn ang="0">
                <a:pos x="T2" y="T3"/>
              </a:cxn>
              <a:cxn ang="0">
                <a:pos x="T4" y="T5"/>
              </a:cxn>
              <a:cxn ang="0">
                <a:pos x="T6" y="T7"/>
              </a:cxn>
              <a:cxn ang="0">
                <a:pos x="T8" y="T9"/>
              </a:cxn>
              <a:cxn ang="0">
                <a:pos x="T10" y="T11"/>
              </a:cxn>
              <a:cxn ang="0">
                <a:pos x="T12" y="T13"/>
              </a:cxn>
            </a:cxnLst>
            <a:rect l="0" t="0" r="r" b="b"/>
            <a:pathLst>
              <a:path w="62" h="55">
                <a:moveTo>
                  <a:pt x="31" y="0"/>
                </a:moveTo>
                <a:cubicBezTo>
                  <a:pt x="27" y="0"/>
                  <a:pt x="22" y="1"/>
                  <a:pt x="18" y="3"/>
                </a:cubicBezTo>
                <a:cubicBezTo>
                  <a:pt x="5" y="10"/>
                  <a:pt x="0" y="27"/>
                  <a:pt x="7" y="40"/>
                </a:cubicBezTo>
                <a:cubicBezTo>
                  <a:pt x="12" y="49"/>
                  <a:pt x="21" y="55"/>
                  <a:pt x="31" y="55"/>
                </a:cubicBezTo>
                <a:cubicBezTo>
                  <a:pt x="35" y="55"/>
                  <a:pt x="40" y="54"/>
                  <a:pt x="44" y="52"/>
                </a:cubicBezTo>
                <a:cubicBezTo>
                  <a:pt x="57" y="45"/>
                  <a:pt x="62" y="28"/>
                  <a:pt x="55" y="14"/>
                </a:cubicBezTo>
                <a:cubicBezTo>
                  <a:pt x="50" y="5"/>
                  <a:pt x="41" y="0"/>
                  <a:pt x="31"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8" name="Freeform 200"/>
          <p:cNvSpPr/>
          <p:nvPr/>
        </p:nvSpPr>
        <p:spPr bwMode="auto">
          <a:xfrm>
            <a:off x="2330678" y="3672601"/>
            <a:ext cx="62680" cy="55252"/>
          </a:xfrm>
          <a:custGeom>
            <a:avLst/>
            <a:gdLst>
              <a:gd name="T0" fmla="*/ 29 w 57"/>
              <a:gd name="T1" fmla="*/ 0 h 50"/>
              <a:gd name="T2" fmla="*/ 17 w 57"/>
              <a:gd name="T3" fmla="*/ 3 h 50"/>
              <a:gd name="T4" fmla="*/ 7 w 57"/>
              <a:gd name="T5" fmla="*/ 37 h 50"/>
              <a:gd name="T6" fmla="*/ 29 w 57"/>
              <a:gd name="T7" fmla="*/ 50 h 50"/>
              <a:gd name="T8" fmla="*/ 41 w 57"/>
              <a:gd name="T9" fmla="*/ 47 h 50"/>
              <a:gd name="T10" fmla="*/ 51 w 57"/>
              <a:gd name="T11" fmla="*/ 14 h 50"/>
              <a:gd name="T12" fmla="*/ 29 w 57"/>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7" h="50">
                <a:moveTo>
                  <a:pt x="29" y="0"/>
                </a:moveTo>
                <a:cubicBezTo>
                  <a:pt x="25" y="0"/>
                  <a:pt x="21" y="1"/>
                  <a:pt x="17" y="3"/>
                </a:cubicBezTo>
                <a:cubicBezTo>
                  <a:pt x="5" y="10"/>
                  <a:pt x="0" y="25"/>
                  <a:pt x="7" y="37"/>
                </a:cubicBezTo>
                <a:cubicBezTo>
                  <a:pt x="11" y="45"/>
                  <a:pt x="20" y="50"/>
                  <a:pt x="29" y="50"/>
                </a:cubicBezTo>
                <a:cubicBezTo>
                  <a:pt x="33" y="50"/>
                  <a:pt x="37" y="49"/>
                  <a:pt x="41" y="47"/>
                </a:cubicBezTo>
                <a:cubicBezTo>
                  <a:pt x="53" y="41"/>
                  <a:pt x="57" y="26"/>
                  <a:pt x="51" y="14"/>
                </a:cubicBezTo>
                <a:cubicBezTo>
                  <a:pt x="47" y="5"/>
                  <a:pt x="38" y="0"/>
                  <a:pt x="29" y="0"/>
                </a:cubicBezTo>
              </a:path>
            </a:pathLst>
          </a:custGeom>
          <a:solidFill>
            <a:srgbClr val="66666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54" name="Freeform 216"/>
          <p:cNvSpPr/>
          <p:nvPr/>
        </p:nvSpPr>
        <p:spPr bwMode="auto">
          <a:xfrm>
            <a:off x="1485657" y="4628032"/>
            <a:ext cx="103074" cy="91467"/>
          </a:xfrm>
          <a:custGeom>
            <a:avLst/>
            <a:gdLst>
              <a:gd name="T0" fmla="*/ 47 w 94"/>
              <a:gd name="T1" fmla="*/ 0 h 83"/>
              <a:gd name="T2" fmla="*/ 28 w 94"/>
              <a:gd name="T3" fmla="*/ 5 h 83"/>
              <a:gd name="T4" fmla="*/ 10 w 94"/>
              <a:gd name="T5" fmla="*/ 61 h 83"/>
              <a:gd name="T6" fmla="*/ 47 w 94"/>
              <a:gd name="T7" fmla="*/ 83 h 83"/>
              <a:gd name="T8" fmla="*/ 66 w 94"/>
              <a:gd name="T9" fmla="*/ 78 h 83"/>
              <a:gd name="T10" fmla="*/ 83 w 94"/>
              <a:gd name="T11" fmla="*/ 22 h 83"/>
              <a:gd name="T12" fmla="*/ 47 w 94"/>
              <a:gd name="T13" fmla="*/ 0 h 83"/>
            </a:gdLst>
            <a:ahLst/>
            <a:cxnLst>
              <a:cxn ang="0">
                <a:pos x="T0" y="T1"/>
              </a:cxn>
              <a:cxn ang="0">
                <a:pos x="T2" y="T3"/>
              </a:cxn>
              <a:cxn ang="0">
                <a:pos x="T4" y="T5"/>
              </a:cxn>
              <a:cxn ang="0">
                <a:pos x="T6" y="T7"/>
              </a:cxn>
              <a:cxn ang="0">
                <a:pos x="T8" y="T9"/>
              </a:cxn>
              <a:cxn ang="0">
                <a:pos x="T10" y="T11"/>
              </a:cxn>
              <a:cxn ang="0">
                <a:pos x="T12" y="T13"/>
              </a:cxn>
            </a:cxnLst>
            <a:rect l="0" t="0" r="r" b="b"/>
            <a:pathLst>
              <a:path w="94" h="83">
                <a:moveTo>
                  <a:pt x="47" y="0"/>
                </a:moveTo>
                <a:cubicBezTo>
                  <a:pt x="40" y="0"/>
                  <a:pt x="34" y="2"/>
                  <a:pt x="28" y="5"/>
                </a:cubicBezTo>
                <a:cubicBezTo>
                  <a:pt x="7" y="16"/>
                  <a:pt x="0" y="41"/>
                  <a:pt x="10" y="61"/>
                </a:cubicBezTo>
                <a:cubicBezTo>
                  <a:pt x="18" y="75"/>
                  <a:pt x="32" y="83"/>
                  <a:pt x="47" y="83"/>
                </a:cubicBezTo>
                <a:cubicBezTo>
                  <a:pt x="53" y="83"/>
                  <a:pt x="60" y="81"/>
                  <a:pt x="66" y="78"/>
                </a:cubicBezTo>
                <a:cubicBezTo>
                  <a:pt x="86" y="68"/>
                  <a:pt x="94" y="43"/>
                  <a:pt x="83" y="22"/>
                </a:cubicBezTo>
                <a:cubicBezTo>
                  <a:pt x="76" y="8"/>
                  <a:pt x="62" y="0"/>
                  <a:pt x="47" y="0"/>
                </a:cubicBezTo>
              </a:path>
            </a:pathLst>
          </a:custGeom>
          <a:solidFill>
            <a:schemeClr val="tx1"/>
          </a:solidFill>
          <a:ln>
            <a:noFill/>
          </a:ln>
        </p:spPr>
        <p:txBody>
          <a:bodyPr vert="horz" wrap="square" lIns="91440" tIns="45720" rIns="91440" bIns="45720" numCol="1" anchor="t" anchorCtr="0" compatLnSpc="1"/>
          <a:lstStyle/>
          <a:p>
            <a:endParaRPr lang="zh-CN" altLang="en-US"/>
          </a:p>
        </p:txBody>
      </p:sp>
      <p:sp>
        <p:nvSpPr>
          <p:cNvPr id="259" name="Freeform 221"/>
          <p:cNvSpPr/>
          <p:nvPr/>
        </p:nvSpPr>
        <p:spPr bwMode="auto">
          <a:xfrm>
            <a:off x="998145" y="4789607"/>
            <a:ext cx="103538" cy="90074"/>
          </a:xfrm>
          <a:custGeom>
            <a:avLst/>
            <a:gdLst>
              <a:gd name="T0" fmla="*/ 47 w 94"/>
              <a:gd name="T1" fmla="*/ 0 h 82"/>
              <a:gd name="T2" fmla="*/ 27 w 94"/>
              <a:gd name="T3" fmla="*/ 4 h 82"/>
              <a:gd name="T4" fmla="*/ 10 w 94"/>
              <a:gd name="T5" fmla="*/ 60 h 82"/>
              <a:gd name="T6" fmla="*/ 47 w 94"/>
              <a:gd name="T7" fmla="*/ 82 h 82"/>
              <a:gd name="T8" fmla="*/ 66 w 94"/>
              <a:gd name="T9" fmla="*/ 78 h 82"/>
              <a:gd name="T10" fmla="*/ 83 w 94"/>
              <a:gd name="T11" fmla="*/ 22 h 82"/>
              <a:gd name="T12" fmla="*/ 47 w 94"/>
              <a:gd name="T13" fmla="*/ 0 h 82"/>
            </a:gdLst>
            <a:ahLst/>
            <a:cxnLst>
              <a:cxn ang="0">
                <a:pos x="T0" y="T1"/>
              </a:cxn>
              <a:cxn ang="0">
                <a:pos x="T2" y="T3"/>
              </a:cxn>
              <a:cxn ang="0">
                <a:pos x="T4" y="T5"/>
              </a:cxn>
              <a:cxn ang="0">
                <a:pos x="T6" y="T7"/>
              </a:cxn>
              <a:cxn ang="0">
                <a:pos x="T8" y="T9"/>
              </a:cxn>
              <a:cxn ang="0">
                <a:pos x="T10" y="T11"/>
              </a:cxn>
              <a:cxn ang="0">
                <a:pos x="T12" y="T13"/>
              </a:cxn>
            </a:cxnLst>
            <a:rect l="0" t="0" r="r" b="b"/>
            <a:pathLst>
              <a:path w="94" h="82">
                <a:moveTo>
                  <a:pt x="47" y="0"/>
                </a:moveTo>
                <a:cubicBezTo>
                  <a:pt x="40" y="0"/>
                  <a:pt x="34" y="1"/>
                  <a:pt x="27" y="4"/>
                </a:cubicBezTo>
                <a:cubicBezTo>
                  <a:pt x="7" y="15"/>
                  <a:pt x="0" y="40"/>
                  <a:pt x="10" y="60"/>
                </a:cubicBezTo>
                <a:cubicBezTo>
                  <a:pt x="18" y="74"/>
                  <a:pt x="32" y="82"/>
                  <a:pt x="47" y="82"/>
                </a:cubicBezTo>
                <a:cubicBezTo>
                  <a:pt x="53" y="82"/>
                  <a:pt x="60" y="81"/>
                  <a:pt x="66" y="78"/>
                </a:cubicBezTo>
                <a:cubicBezTo>
                  <a:pt x="86" y="67"/>
                  <a:pt x="94" y="42"/>
                  <a:pt x="83"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0" name="Freeform 222"/>
          <p:cNvSpPr>
            <a:spLocks noEditPoints="1"/>
          </p:cNvSpPr>
          <p:nvPr/>
        </p:nvSpPr>
        <p:spPr bwMode="auto">
          <a:xfrm>
            <a:off x="1900009" y="4061535"/>
            <a:ext cx="96574" cy="91002"/>
          </a:xfrm>
          <a:custGeom>
            <a:avLst/>
            <a:gdLst>
              <a:gd name="T0" fmla="*/ 87 w 88"/>
              <a:gd name="T1" fmla="*/ 53 h 83"/>
              <a:gd name="T2" fmla="*/ 76 w 88"/>
              <a:gd name="T3" fmla="*/ 55 h 83"/>
              <a:gd name="T4" fmla="*/ 50 w 88"/>
              <a:gd name="T5" fmla="*/ 83 h 83"/>
              <a:gd name="T6" fmla="*/ 66 w 88"/>
              <a:gd name="T7" fmla="*/ 78 h 83"/>
              <a:gd name="T8" fmla="*/ 87 w 88"/>
              <a:gd name="T9" fmla="*/ 53 h 83"/>
              <a:gd name="T10" fmla="*/ 88 w 88"/>
              <a:gd name="T11" fmla="*/ 46 h 83"/>
              <a:gd name="T12" fmla="*/ 84 w 88"/>
              <a:gd name="T13" fmla="*/ 49 h 83"/>
              <a:gd name="T14" fmla="*/ 88 w 88"/>
              <a:gd name="T15" fmla="*/ 48 h 83"/>
              <a:gd name="T16" fmla="*/ 88 w 88"/>
              <a:gd name="T17" fmla="*/ 46 h 83"/>
              <a:gd name="T18" fmla="*/ 47 w 88"/>
              <a:gd name="T19" fmla="*/ 0 h 83"/>
              <a:gd name="T20" fmla="*/ 28 w 88"/>
              <a:gd name="T21" fmla="*/ 5 h 83"/>
              <a:gd name="T22" fmla="*/ 11 w 88"/>
              <a:gd name="T23" fmla="*/ 61 h 83"/>
              <a:gd name="T24" fmla="*/ 43 w 88"/>
              <a:gd name="T25" fmla="*/ 82 h 83"/>
              <a:gd name="T26" fmla="*/ 73 w 88"/>
              <a:gd name="T27" fmla="*/ 51 h 83"/>
              <a:gd name="T28" fmla="*/ 72 w 88"/>
              <a:gd name="T29" fmla="*/ 50 h 83"/>
              <a:gd name="T30" fmla="*/ 88 w 88"/>
              <a:gd name="T31" fmla="*/ 40 h 83"/>
              <a:gd name="T32" fmla="*/ 84 w 88"/>
              <a:gd name="T33" fmla="*/ 22 h 83"/>
              <a:gd name="T34" fmla="*/ 47 w 88"/>
              <a:gd name="T35" fmla="*/ 0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8" h="83">
                <a:moveTo>
                  <a:pt x="87" y="53"/>
                </a:moveTo>
                <a:cubicBezTo>
                  <a:pt x="76" y="55"/>
                  <a:pt x="76" y="55"/>
                  <a:pt x="76" y="55"/>
                </a:cubicBezTo>
                <a:cubicBezTo>
                  <a:pt x="50" y="83"/>
                  <a:pt x="50" y="83"/>
                  <a:pt x="50" y="83"/>
                </a:cubicBezTo>
                <a:cubicBezTo>
                  <a:pt x="55" y="82"/>
                  <a:pt x="61" y="81"/>
                  <a:pt x="66" y="78"/>
                </a:cubicBezTo>
                <a:cubicBezTo>
                  <a:pt x="77" y="73"/>
                  <a:pt x="84" y="63"/>
                  <a:pt x="87" y="53"/>
                </a:cubicBezTo>
                <a:moveTo>
                  <a:pt x="88" y="46"/>
                </a:moveTo>
                <a:cubicBezTo>
                  <a:pt x="84" y="49"/>
                  <a:pt x="84" y="49"/>
                  <a:pt x="84" y="49"/>
                </a:cubicBezTo>
                <a:cubicBezTo>
                  <a:pt x="88" y="48"/>
                  <a:pt x="88" y="48"/>
                  <a:pt x="88" y="48"/>
                </a:cubicBezTo>
                <a:cubicBezTo>
                  <a:pt x="88" y="47"/>
                  <a:pt x="88" y="46"/>
                  <a:pt x="88" y="46"/>
                </a:cubicBezTo>
                <a:moveTo>
                  <a:pt x="47" y="0"/>
                </a:moveTo>
                <a:cubicBezTo>
                  <a:pt x="41" y="0"/>
                  <a:pt x="34" y="1"/>
                  <a:pt x="28" y="5"/>
                </a:cubicBezTo>
                <a:cubicBezTo>
                  <a:pt x="8" y="15"/>
                  <a:pt x="0" y="40"/>
                  <a:pt x="11" y="61"/>
                </a:cubicBezTo>
                <a:cubicBezTo>
                  <a:pt x="17" y="73"/>
                  <a:pt x="30" y="81"/>
                  <a:pt x="43" y="82"/>
                </a:cubicBezTo>
                <a:cubicBezTo>
                  <a:pt x="73" y="51"/>
                  <a:pt x="73" y="51"/>
                  <a:pt x="73" y="51"/>
                </a:cubicBezTo>
                <a:cubicBezTo>
                  <a:pt x="72" y="50"/>
                  <a:pt x="72" y="50"/>
                  <a:pt x="72" y="50"/>
                </a:cubicBezTo>
                <a:cubicBezTo>
                  <a:pt x="88" y="40"/>
                  <a:pt x="88" y="40"/>
                  <a:pt x="88" y="40"/>
                </a:cubicBezTo>
                <a:cubicBezTo>
                  <a:pt x="88" y="34"/>
                  <a:pt x="87" y="28"/>
                  <a:pt x="84" y="22"/>
                </a:cubicBezTo>
                <a:cubicBezTo>
                  <a:pt x="76" y="8"/>
                  <a:pt x="62" y="0"/>
                  <a:pt x="47"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1" name="Freeform 223"/>
          <p:cNvSpPr/>
          <p:nvPr/>
        </p:nvSpPr>
        <p:spPr bwMode="auto">
          <a:xfrm>
            <a:off x="1946903" y="4105179"/>
            <a:ext cx="49680" cy="47358"/>
          </a:xfrm>
          <a:custGeom>
            <a:avLst/>
            <a:gdLst>
              <a:gd name="T0" fmla="*/ 45 w 45"/>
              <a:gd name="T1" fmla="*/ 0 h 43"/>
              <a:gd name="T2" fmla="*/ 29 w 45"/>
              <a:gd name="T3" fmla="*/ 10 h 43"/>
              <a:gd name="T4" fmla="*/ 30 w 45"/>
              <a:gd name="T5" fmla="*/ 11 h 43"/>
              <a:gd name="T6" fmla="*/ 0 w 45"/>
              <a:gd name="T7" fmla="*/ 42 h 43"/>
              <a:gd name="T8" fmla="*/ 4 w 45"/>
              <a:gd name="T9" fmla="*/ 43 h 43"/>
              <a:gd name="T10" fmla="*/ 7 w 45"/>
              <a:gd name="T11" fmla="*/ 43 h 43"/>
              <a:gd name="T12" fmla="*/ 33 w 45"/>
              <a:gd name="T13" fmla="*/ 15 h 43"/>
              <a:gd name="T14" fmla="*/ 44 w 45"/>
              <a:gd name="T15" fmla="*/ 13 h 43"/>
              <a:gd name="T16" fmla="*/ 45 w 45"/>
              <a:gd name="T17" fmla="*/ 8 h 43"/>
              <a:gd name="T18" fmla="*/ 41 w 45"/>
              <a:gd name="T19" fmla="*/ 9 h 43"/>
              <a:gd name="T20" fmla="*/ 45 w 45"/>
              <a:gd name="T21" fmla="*/ 6 h 43"/>
              <a:gd name="T22" fmla="*/ 45 w 45"/>
              <a:gd name="T23" fmla="*/ 0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5" h="43">
                <a:moveTo>
                  <a:pt x="45" y="0"/>
                </a:moveTo>
                <a:cubicBezTo>
                  <a:pt x="29" y="10"/>
                  <a:pt x="29" y="10"/>
                  <a:pt x="29" y="10"/>
                </a:cubicBezTo>
                <a:cubicBezTo>
                  <a:pt x="30" y="11"/>
                  <a:pt x="30" y="11"/>
                  <a:pt x="30" y="11"/>
                </a:cubicBezTo>
                <a:cubicBezTo>
                  <a:pt x="0" y="42"/>
                  <a:pt x="0" y="42"/>
                  <a:pt x="0" y="42"/>
                </a:cubicBezTo>
                <a:cubicBezTo>
                  <a:pt x="1" y="43"/>
                  <a:pt x="3" y="43"/>
                  <a:pt x="4" y="43"/>
                </a:cubicBezTo>
                <a:cubicBezTo>
                  <a:pt x="5" y="43"/>
                  <a:pt x="6" y="43"/>
                  <a:pt x="7" y="43"/>
                </a:cubicBezTo>
                <a:cubicBezTo>
                  <a:pt x="33" y="15"/>
                  <a:pt x="33" y="15"/>
                  <a:pt x="33" y="15"/>
                </a:cubicBezTo>
                <a:cubicBezTo>
                  <a:pt x="44" y="13"/>
                  <a:pt x="44" y="13"/>
                  <a:pt x="44" y="13"/>
                </a:cubicBezTo>
                <a:cubicBezTo>
                  <a:pt x="44" y="12"/>
                  <a:pt x="45" y="10"/>
                  <a:pt x="45" y="8"/>
                </a:cubicBezTo>
                <a:cubicBezTo>
                  <a:pt x="41" y="9"/>
                  <a:pt x="41" y="9"/>
                  <a:pt x="41" y="9"/>
                </a:cubicBezTo>
                <a:cubicBezTo>
                  <a:pt x="45" y="6"/>
                  <a:pt x="45" y="6"/>
                  <a:pt x="45" y="6"/>
                </a:cubicBezTo>
                <a:cubicBezTo>
                  <a:pt x="45" y="4"/>
                  <a:pt x="45" y="2"/>
                  <a:pt x="45" y="0"/>
                </a:cubicBezTo>
              </a:path>
            </a:pathLst>
          </a:custGeom>
          <a:solidFill>
            <a:srgbClr val="000000"/>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2" name="Freeform 224"/>
          <p:cNvSpPr>
            <a:spLocks noEditPoints="1"/>
          </p:cNvSpPr>
          <p:nvPr/>
        </p:nvSpPr>
        <p:spPr bwMode="auto">
          <a:xfrm>
            <a:off x="2195568" y="3365237"/>
            <a:ext cx="91002" cy="82645"/>
          </a:xfrm>
          <a:custGeom>
            <a:avLst/>
            <a:gdLst>
              <a:gd name="T0" fmla="*/ 28 w 83"/>
              <a:gd name="T1" fmla="*/ 2 h 75"/>
              <a:gd name="T2" fmla="*/ 23 w 83"/>
              <a:gd name="T3" fmla="*/ 5 h 75"/>
              <a:gd name="T4" fmla="*/ 3 w 83"/>
              <a:gd name="T5" fmla="*/ 45 h 75"/>
              <a:gd name="T6" fmla="*/ 28 w 83"/>
              <a:gd name="T7" fmla="*/ 2 h 75"/>
              <a:gd name="T8" fmla="*/ 40 w 83"/>
              <a:gd name="T9" fmla="*/ 0 h 75"/>
              <a:gd name="T10" fmla="*/ 35 w 83"/>
              <a:gd name="T11" fmla="*/ 1 h 75"/>
              <a:gd name="T12" fmla="*/ 5 w 83"/>
              <a:gd name="T13" fmla="*/ 51 h 75"/>
              <a:gd name="T14" fmla="*/ 7 w 83"/>
              <a:gd name="T15" fmla="*/ 55 h 75"/>
              <a:gd name="T16" fmla="*/ 40 w 83"/>
              <a:gd name="T17" fmla="*/ 75 h 75"/>
              <a:gd name="T18" fmla="*/ 57 w 83"/>
              <a:gd name="T19" fmla="*/ 71 h 75"/>
              <a:gd name="T20" fmla="*/ 73 w 83"/>
              <a:gd name="T21" fmla="*/ 20 h 75"/>
              <a:gd name="T22" fmla="*/ 40 w 83"/>
              <a:gd name="T23" fmla="*/ 0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3" h="75">
                <a:moveTo>
                  <a:pt x="28" y="2"/>
                </a:moveTo>
                <a:cubicBezTo>
                  <a:pt x="26" y="3"/>
                  <a:pt x="24" y="4"/>
                  <a:pt x="23" y="5"/>
                </a:cubicBezTo>
                <a:cubicBezTo>
                  <a:pt x="8" y="13"/>
                  <a:pt x="0" y="29"/>
                  <a:pt x="3" y="45"/>
                </a:cubicBezTo>
                <a:cubicBezTo>
                  <a:pt x="28" y="2"/>
                  <a:pt x="28" y="2"/>
                  <a:pt x="28" y="2"/>
                </a:cubicBezTo>
                <a:moveTo>
                  <a:pt x="40" y="0"/>
                </a:moveTo>
                <a:cubicBezTo>
                  <a:pt x="38" y="0"/>
                  <a:pt x="36" y="1"/>
                  <a:pt x="35" y="1"/>
                </a:cubicBezTo>
                <a:cubicBezTo>
                  <a:pt x="5" y="51"/>
                  <a:pt x="5" y="51"/>
                  <a:pt x="5" y="51"/>
                </a:cubicBezTo>
                <a:cubicBezTo>
                  <a:pt x="6" y="53"/>
                  <a:pt x="6" y="54"/>
                  <a:pt x="7" y="55"/>
                </a:cubicBezTo>
                <a:cubicBezTo>
                  <a:pt x="14" y="68"/>
                  <a:pt x="27" y="75"/>
                  <a:pt x="40" y="75"/>
                </a:cubicBezTo>
                <a:cubicBezTo>
                  <a:pt x="46" y="75"/>
                  <a:pt x="52" y="74"/>
                  <a:pt x="57" y="71"/>
                </a:cubicBezTo>
                <a:cubicBezTo>
                  <a:pt x="76" y="61"/>
                  <a:pt x="83" y="39"/>
                  <a:pt x="73" y="20"/>
                </a:cubicBezTo>
                <a:cubicBezTo>
                  <a:pt x="66" y="8"/>
                  <a:pt x="53" y="0"/>
                  <a:pt x="40"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0" name="Freeform 232"/>
          <p:cNvSpPr/>
          <p:nvPr/>
        </p:nvSpPr>
        <p:spPr bwMode="auto">
          <a:xfrm>
            <a:off x="2660794" y="3260305"/>
            <a:ext cx="93324" cy="82181"/>
          </a:xfrm>
          <a:custGeom>
            <a:avLst/>
            <a:gdLst>
              <a:gd name="T0" fmla="*/ 43 w 85"/>
              <a:gd name="T1" fmla="*/ 0 h 75"/>
              <a:gd name="T2" fmla="*/ 25 w 85"/>
              <a:gd name="T3" fmla="*/ 5 h 75"/>
              <a:gd name="T4" fmla="*/ 10 w 85"/>
              <a:gd name="T5" fmla="*/ 55 h 75"/>
              <a:gd name="T6" fmla="*/ 43 w 85"/>
              <a:gd name="T7" fmla="*/ 75 h 75"/>
              <a:gd name="T8" fmla="*/ 60 w 85"/>
              <a:gd name="T9" fmla="*/ 71 h 75"/>
              <a:gd name="T10" fmla="*/ 76 w 85"/>
              <a:gd name="T11" fmla="*/ 20 h 75"/>
              <a:gd name="T12" fmla="*/ 43 w 85"/>
              <a:gd name="T13" fmla="*/ 0 h 75"/>
            </a:gdLst>
            <a:ahLst/>
            <a:cxnLst>
              <a:cxn ang="0">
                <a:pos x="T0" y="T1"/>
              </a:cxn>
              <a:cxn ang="0">
                <a:pos x="T2" y="T3"/>
              </a:cxn>
              <a:cxn ang="0">
                <a:pos x="T4" y="T5"/>
              </a:cxn>
              <a:cxn ang="0">
                <a:pos x="T6" y="T7"/>
              </a:cxn>
              <a:cxn ang="0">
                <a:pos x="T8" y="T9"/>
              </a:cxn>
              <a:cxn ang="0">
                <a:pos x="T10" y="T11"/>
              </a:cxn>
              <a:cxn ang="0">
                <a:pos x="T12" y="T13"/>
              </a:cxn>
            </a:cxnLst>
            <a:rect l="0" t="0" r="r" b="b"/>
            <a:pathLst>
              <a:path w="85" h="75">
                <a:moveTo>
                  <a:pt x="43" y="0"/>
                </a:moveTo>
                <a:cubicBezTo>
                  <a:pt x="37" y="0"/>
                  <a:pt x="31" y="2"/>
                  <a:pt x="25" y="5"/>
                </a:cubicBezTo>
                <a:cubicBezTo>
                  <a:pt x="7" y="14"/>
                  <a:pt x="0" y="37"/>
                  <a:pt x="10" y="55"/>
                </a:cubicBezTo>
                <a:cubicBezTo>
                  <a:pt x="16" y="68"/>
                  <a:pt x="29" y="75"/>
                  <a:pt x="43" y="75"/>
                </a:cubicBezTo>
                <a:cubicBezTo>
                  <a:pt x="49" y="75"/>
                  <a:pt x="55" y="74"/>
                  <a:pt x="60" y="71"/>
                </a:cubicBezTo>
                <a:cubicBezTo>
                  <a:pt x="78" y="61"/>
                  <a:pt x="85" y="38"/>
                  <a:pt x="76" y="20"/>
                </a:cubicBezTo>
                <a:cubicBezTo>
                  <a:pt x="69" y="7"/>
                  <a:pt x="56" y="0"/>
                  <a:pt x="43" y="0"/>
                </a:cubicBezTo>
              </a:path>
            </a:pathLst>
          </a:custGeom>
          <a:solidFill>
            <a:srgbClr val="99999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文本框 50"/>
          <p:cNvSpPr txBox="1"/>
          <p:nvPr/>
        </p:nvSpPr>
        <p:spPr>
          <a:xfrm>
            <a:off x="1459048" y="162885"/>
            <a:ext cx="4502332" cy="5862320"/>
          </a:xfrm>
          <a:prstGeom prst="rect">
            <a:avLst/>
          </a:prstGeom>
          <a:noFill/>
        </p:spPr>
        <p:txBody>
          <a:bodyPr wrap="square" rtlCol="0" anchor="ctr">
            <a:spAutoFit/>
          </a:bodyPr>
          <a:lstStyle/>
          <a:p>
            <a:pPr algn="ctr">
              <a:lnSpc>
                <a:spcPct val="150000"/>
              </a:lnSpc>
            </a:pPr>
            <a:r>
              <a:rPr lang="en-US" altLang="zh-CN" sz="25000" dirty="0">
                <a:latin typeface="微软雅黑" panose="020B0503020204020204" pitchFamily="34" charset="-122"/>
                <a:ea typeface="微软雅黑" panose="020B0503020204020204" pitchFamily="34" charset="-122"/>
              </a:rPr>
              <a:t>3</a:t>
            </a:r>
            <a:endParaRPr lang="en-US" altLang="zh-CN" sz="25000" dirty="0">
              <a:latin typeface="微软雅黑" panose="020B0503020204020204" pitchFamily="34" charset="-122"/>
              <a:ea typeface="微软雅黑" panose="020B0503020204020204" pitchFamily="34" charset="-122"/>
            </a:endParaRPr>
          </a:p>
        </p:txBody>
      </p:sp>
      <p:sp useBgFill="1">
        <p:nvSpPr>
          <p:cNvPr id="52" name="矩形 51"/>
          <p:cNvSpPr/>
          <p:nvPr/>
        </p:nvSpPr>
        <p:spPr>
          <a:xfrm>
            <a:off x="3607711" y="2948731"/>
            <a:ext cx="3031888" cy="568905"/>
          </a:xfrm>
          <a:prstGeom prst="rect">
            <a:avLst/>
          </a:prstGeom>
          <a:ln w="19050">
            <a:noFill/>
          </a:ln>
          <a:effectLst/>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p>
            <a:pPr algn="ctr"/>
            <a:endParaRPr kumimoji="1" lang="zh-CN" altLang="en-US" sz="3600" dirty="0">
              <a:solidFill>
                <a:schemeClr val="tx1"/>
              </a:solidFill>
              <a:effectLst>
                <a:innerShdw blurRad="63500" dist="50800" dir="16200000">
                  <a:prstClr val="black">
                    <a:alpha val="30000"/>
                  </a:prstClr>
                </a:innerShdw>
              </a:effectLst>
              <a:latin typeface="+mn-ea"/>
            </a:endParaRPr>
          </a:p>
        </p:txBody>
      </p:sp>
      <p:sp>
        <p:nvSpPr>
          <p:cNvPr id="53" name="文本框 52"/>
          <p:cNvSpPr txBox="1"/>
          <p:nvPr/>
        </p:nvSpPr>
        <p:spPr>
          <a:xfrm>
            <a:off x="4681006" y="3631262"/>
            <a:ext cx="5859994" cy="891540"/>
          </a:xfrm>
          <a:prstGeom prst="rect">
            <a:avLst/>
          </a:prstGeom>
          <a:noFill/>
        </p:spPr>
        <p:txBody>
          <a:bodyPr wrap="square" rtlCol="0">
            <a:spAutoFit/>
          </a:bodyPr>
          <a:lstStyle/>
          <a:p>
            <a:pPr>
              <a:lnSpc>
                <a:spcPct val="130000"/>
              </a:lnSpc>
            </a:pPr>
            <a:r>
              <a:rPr lang="zh-CN" altLang="en-US" sz="4000" dirty="0">
                <a:solidFill>
                  <a:schemeClr val="tx2"/>
                </a:solidFill>
                <a:latin typeface="+mn-ea"/>
              </a:rPr>
              <a:t>车载操作系统</a:t>
            </a:r>
            <a:endParaRPr lang="zh-CN" altLang="en-US" sz="4000" dirty="0">
              <a:solidFill>
                <a:schemeClr val="tx2"/>
              </a:solidFill>
              <a:latin typeface="+mn-ea"/>
            </a:endParaRPr>
          </a:p>
        </p:txBody>
      </p:sp>
      <p:sp>
        <p:nvSpPr>
          <p:cNvPr id="61" name="矩形 60"/>
          <p:cNvSpPr/>
          <p:nvPr/>
        </p:nvSpPr>
        <p:spPr>
          <a:xfrm>
            <a:off x="3592956" y="2959978"/>
            <a:ext cx="1513840" cy="583565"/>
          </a:xfrm>
          <a:prstGeom prst="rect">
            <a:avLst/>
          </a:prstGeom>
        </p:spPr>
        <p:txBody>
          <a:bodyPr wrap="none">
            <a:spAutoFit/>
          </a:bodyPr>
          <a:lstStyle/>
          <a:p>
            <a:r>
              <a:rPr kumimoji="1" lang="en-US" altLang="zh-CN" sz="3200" dirty="0">
                <a:solidFill>
                  <a:schemeClr val="tx2"/>
                </a:solidFill>
                <a:effectLst>
                  <a:innerShdw blurRad="63500" dist="50800" dir="16200000">
                    <a:prstClr val="black">
                      <a:alpha val="30000"/>
                    </a:prstClr>
                  </a:innerShdw>
                </a:effectLst>
                <a:latin typeface="+mn-ea"/>
              </a:rPr>
              <a:t>Part 03</a:t>
            </a:r>
            <a:endParaRPr kumimoji="1" lang="zh-CN" altLang="en-US" sz="3200" dirty="0">
              <a:solidFill>
                <a:schemeClr val="tx2"/>
              </a:solidFill>
              <a:effectLst>
                <a:innerShdw blurRad="63500" dist="50800" dir="16200000">
                  <a:prstClr val="black">
                    <a:alpha val="30000"/>
                  </a:prstClr>
                </a:innerShdw>
              </a:effectLst>
              <a:latin typeface="+mn-ea"/>
            </a:endParaRPr>
          </a:p>
        </p:txBody>
      </p:sp>
      <p:cxnSp>
        <p:nvCxnSpPr>
          <p:cNvPr id="62" name="直接连接符 61"/>
          <p:cNvCxnSpPr/>
          <p:nvPr/>
        </p:nvCxnSpPr>
        <p:spPr>
          <a:xfrm>
            <a:off x="4778443" y="3631262"/>
            <a:ext cx="4887962" cy="0"/>
          </a:xfrm>
          <a:prstGeom prst="line">
            <a:avLst/>
          </a:prstGeom>
          <a:ln>
            <a:solidFill>
              <a:schemeClr val="tx2"/>
            </a:solidFill>
            <a:prstDash val="lgDash"/>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rot="1318224" flipV="1">
            <a:off x="33518" y="3438740"/>
            <a:ext cx="1982544" cy="156485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flipV="1">
            <a:off x="6311730" y="1786386"/>
            <a:ext cx="4585805" cy="134221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1318224" flipV="1">
            <a:off x="1725780" y="3618066"/>
            <a:ext cx="927183" cy="73183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8387754" y="2629404"/>
            <a:ext cx="276605" cy="8095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3" name="直接连接符 122"/>
          <p:cNvCxnSpPr/>
          <p:nvPr/>
        </p:nvCxnSpPr>
        <p:spPr>
          <a:xfrm flipV="1">
            <a:off x="10467604" y="1202830"/>
            <a:ext cx="1956873" cy="53662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8" name="直接连接符 277"/>
          <p:cNvCxnSpPr>
            <a:stCxn id="271" idx="0"/>
          </p:cNvCxnSpPr>
          <p:nvPr/>
        </p:nvCxnSpPr>
        <p:spPr>
          <a:xfrm flipV="1">
            <a:off x="6732135" y="2355576"/>
            <a:ext cx="358754" cy="514109"/>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79" name="直接连接符 278"/>
          <p:cNvCxnSpPr>
            <a:stCxn id="234" idx="1"/>
          </p:cNvCxnSpPr>
          <p:nvPr/>
        </p:nvCxnSpPr>
        <p:spPr>
          <a:xfrm flipH="1" flipV="1">
            <a:off x="7095184" y="2355577"/>
            <a:ext cx="876912" cy="28014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2" name="直接连接符 281"/>
          <p:cNvCxnSpPr>
            <a:stCxn id="252" idx="2"/>
            <a:endCxn id="234" idx="1"/>
          </p:cNvCxnSpPr>
          <p:nvPr/>
        </p:nvCxnSpPr>
        <p:spPr>
          <a:xfrm flipH="1">
            <a:off x="7972096" y="1978766"/>
            <a:ext cx="1241019" cy="656955"/>
          </a:xfrm>
          <a:prstGeom prst="line">
            <a:avLst/>
          </a:prstGeom>
          <a:ln>
            <a:solidFill>
              <a:schemeClr val="tx1">
                <a:alpha val="44000"/>
              </a:schemeClr>
            </a:solidFill>
          </a:ln>
        </p:spPr>
        <p:style>
          <a:lnRef idx="1">
            <a:schemeClr val="accent1"/>
          </a:lnRef>
          <a:fillRef idx="0">
            <a:schemeClr val="accent1"/>
          </a:fillRef>
          <a:effectRef idx="0">
            <a:schemeClr val="accent1"/>
          </a:effectRef>
          <a:fontRef idx="minor">
            <a:schemeClr val="tx1"/>
          </a:fontRef>
        </p:style>
      </p:cxnSp>
      <p:cxnSp>
        <p:nvCxnSpPr>
          <p:cNvPr id="285" name="直接连接符 284"/>
          <p:cNvCxnSpPr>
            <a:stCxn id="235" idx="5"/>
            <a:endCxn id="252" idx="5"/>
          </p:cNvCxnSpPr>
          <p:nvPr/>
        </p:nvCxnSpPr>
        <p:spPr>
          <a:xfrm flipH="1">
            <a:off x="9316273" y="1917459"/>
            <a:ext cx="1202850" cy="7514"/>
          </a:xfrm>
          <a:prstGeom prst="line">
            <a:avLst/>
          </a:prstGeom>
          <a:ln>
            <a:solidFill>
              <a:schemeClr val="tx2">
                <a:alpha val="44000"/>
              </a:schemeClr>
            </a:solidFill>
          </a:ln>
        </p:spPr>
        <p:style>
          <a:lnRef idx="1">
            <a:schemeClr val="accent1"/>
          </a:lnRef>
          <a:fillRef idx="0">
            <a:schemeClr val="accent1"/>
          </a:fillRef>
          <a:effectRef idx="0">
            <a:schemeClr val="accent1"/>
          </a:effectRef>
          <a:fontRef idx="minor">
            <a:schemeClr val="tx1"/>
          </a:fontRef>
        </p:style>
      </p:cxnSp>
      <p:cxnSp>
        <p:nvCxnSpPr>
          <p:cNvPr id="288" name="直接连接符 287"/>
          <p:cNvCxnSpPr/>
          <p:nvPr/>
        </p:nvCxnSpPr>
        <p:spPr>
          <a:xfrm flipH="1">
            <a:off x="1569463" y="4152537"/>
            <a:ext cx="792555" cy="87014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6" name="直接连接符 295"/>
          <p:cNvCxnSpPr>
            <a:endCxn id="259" idx="4"/>
          </p:cNvCxnSpPr>
          <p:nvPr/>
        </p:nvCxnSpPr>
        <p:spPr>
          <a:xfrm flipH="1" flipV="1">
            <a:off x="1070842" y="4875287"/>
            <a:ext cx="471171" cy="147397"/>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299" name="直接连接符 298"/>
          <p:cNvCxnSpPr>
            <a:endCxn id="259" idx="1"/>
          </p:cNvCxnSpPr>
          <p:nvPr/>
        </p:nvCxnSpPr>
        <p:spPr>
          <a:xfrm flipH="1">
            <a:off x="1027885" y="4152537"/>
            <a:ext cx="1319331" cy="64146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07" name="直接连接符 306"/>
          <p:cNvCxnSpPr>
            <a:stCxn id="243" idx="10"/>
            <a:endCxn id="265" idx="2"/>
          </p:cNvCxnSpPr>
          <p:nvPr/>
        </p:nvCxnSpPr>
        <p:spPr>
          <a:xfrm>
            <a:off x="7298848" y="3201212"/>
            <a:ext cx="632495" cy="21514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4" name="直接连接符 313"/>
          <p:cNvCxnSpPr>
            <a:stCxn id="243" idx="6"/>
            <a:endCxn id="241" idx="6"/>
          </p:cNvCxnSpPr>
          <p:nvPr/>
        </p:nvCxnSpPr>
        <p:spPr>
          <a:xfrm flipV="1">
            <a:off x="7274687" y="3030427"/>
            <a:ext cx="1658512" cy="155445"/>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17" name="直接连接符 316"/>
          <p:cNvCxnSpPr>
            <a:stCxn id="265" idx="5"/>
            <a:endCxn id="241" idx="8"/>
          </p:cNvCxnSpPr>
          <p:nvPr/>
        </p:nvCxnSpPr>
        <p:spPr>
          <a:xfrm flipV="1">
            <a:off x="8034729" y="3044593"/>
            <a:ext cx="930360" cy="316794"/>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2" name="直接连接符 321"/>
          <p:cNvCxnSpPr/>
          <p:nvPr/>
        </p:nvCxnSpPr>
        <p:spPr>
          <a:xfrm flipV="1">
            <a:off x="2266447" y="3297335"/>
            <a:ext cx="404333" cy="1034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5" name="直接连接符 324"/>
          <p:cNvCxnSpPr/>
          <p:nvPr/>
        </p:nvCxnSpPr>
        <p:spPr>
          <a:xfrm flipV="1">
            <a:off x="2369833" y="3338471"/>
            <a:ext cx="326201" cy="350513"/>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cxnSp>
        <p:nvCxnSpPr>
          <p:cNvPr id="328" name="直接连接符 327"/>
          <p:cNvCxnSpPr/>
          <p:nvPr/>
        </p:nvCxnSpPr>
        <p:spPr>
          <a:xfrm flipH="1" flipV="1">
            <a:off x="2254599" y="3430502"/>
            <a:ext cx="85054" cy="252406"/>
          </a:xfrm>
          <a:prstGeom prst="line">
            <a:avLst/>
          </a:prstGeom>
          <a:ln>
            <a:solidFill>
              <a:schemeClr val="tx2">
                <a:alpha val="43000"/>
              </a:schemeClr>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3607711" y="276225"/>
            <a:ext cx="3124424" cy="369332"/>
          </a:xfrm>
          <a:prstGeom prst="rect">
            <a:avLst/>
          </a:prstGeom>
          <a:noFill/>
        </p:spPr>
        <p:txBody>
          <a:bodyPr wrap="square" rtlCol="0">
            <a:spAutoFit/>
          </a:bodyPr>
          <a:lstStyle/>
          <a:p>
            <a:r>
              <a:rPr lang="en-US" altLang="zh-CN" dirty="0">
                <a:solidFill>
                  <a:srgbClr val="FBFBFB"/>
                </a:solidFill>
              </a:rPr>
              <a:t>https://www.ypppt.com/</a:t>
            </a:r>
            <a:endParaRPr lang="zh-CN" altLang="en-US" dirty="0">
              <a:solidFill>
                <a:srgbClr val="FBFBFB"/>
              </a:solidFill>
            </a:endParaRPr>
          </a:p>
        </p:txBody>
      </p:sp>
    </p:spTree>
  </p:cSld>
  <p:clrMapOvr>
    <a:masterClrMapping/>
  </p:clrMapOvr>
  <mc:AlternateContent xmlns:mc="http://schemas.openxmlformats.org/markup-compatibility/2006">
    <mc:Choice xmlns:p14="http://schemas.microsoft.com/office/powerpoint/2010/main" Requires="p14">
      <p:transition spd="med" p14:dur="750">
        <p:pull/>
      </p:transition>
    </mc:Choice>
    <mc:Fallback>
      <p:transition spd="med">
        <p:pull/>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32"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box(out)">
                                      <p:cBhvr>
                                        <p:cTn id="7" dur="1500"/>
                                        <p:tgtEl>
                                          <p:spTgt spid="51"/>
                                        </p:tgtEl>
                                      </p:cBhvr>
                                    </p:animEffect>
                                  </p:childTnLst>
                                </p:cTn>
                              </p:par>
                              <p:par>
                                <p:cTn id="8" presetID="22" presetClass="entr" presetSubtype="1" fill="hold" grpId="0" nodeType="withEffect">
                                  <p:stCondLst>
                                    <p:cond delay="1250"/>
                                  </p:stCondLst>
                                  <p:childTnLst>
                                    <p:set>
                                      <p:cBhvr>
                                        <p:cTn id="9" dur="1" fill="hold">
                                          <p:stCondLst>
                                            <p:cond delay="0"/>
                                          </p:stCondLst>
                                        </p:cTn>
                                        <p:tgtEl>
                                          <p:spTgt spid="53"/>
                                        </p:tgtEl>
                                        <p:attrNameLst>
                                          <p:attrName>style.visibility</p:attrName>
                                        </p:attrNameLst>
                                      </p:cBhvr>
                                      <p:to>
                                        <p:strVal val="visible"/>
                                      </p:to>
                                    </p:set>
                                    <p:animEffect transition="in" filter="wipe(up)">
                                      <p:cBhvr>
                                        <p:cTn id="10" dur="1000"/>
                                        <p:tgtEl>
                                          <p:spTgt spid="53"/>
                                        </p:tgtEl>
                                      </p:cBhvr>
                                    </p:animEffect>
                                  </p:childTnLst>
                                </p:cTn>
                              </p:par>
                              <p:par>
                                <p:cTn id="11" presetID="10" presetClass="entr" presetSubtype="0" fill="hold" grpId="0" nodeType="withEffect">
                                  <p:stCondLst>
                                    <p:cond delay="50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par>
                                <p:cTn id="14" presetID="22" presetClass="entr" presetSubtype="8" fill="hold" nodeType="withEffect">
                                  <p:stCondLst>
                                    <p:cond delay="500"/>
                                  </p:stCondLst>
                                  <p:childTnLst>
                                    <p:set>
                                      <p:cBhvr>
                                        <p:cTn id="15" dur="1" fill="hold">
                                          <p:stCondLst>
                                            <p:cond delay="0"/>
                                          </p:stCondLst>
                                        </p:cTn>
                                        <p:tgtEl>
                                          <p:spTgt spid="114"/>
                                        </p:tgtEl>
                                        <p:attrNameLst>
                                          <p:attrName>style.visibility</p:attrName>
                                        </p:attrNameLst>
                                      </p:cBhvr>
                                      <p:to>
                                        <p:strVal val="visible"/>
                                      </p:to>
                                    </p:set>
                                    <p:animEffect transition="in" filter="wipe(left)">
                                      <p:cBhvr>
                                        <p:cTn id="16" dur="500"/>
                                        <p:tgtEl>
                                          <p:spTgt spid="114"/>
                                        </p:tgtEl>
                                      </p:cBhvr>
                                    </p:animEffect>
                                  </p:childTnLst>
                                </p:cTn>
                              </p:par>
                              <p:par>
                                <p:cTn id="17" presetID="22" presetClass="entr" presetSubtype="2" fill="hold" nodeType="withEffect">
                                  <p:stCondLst>
                                    <p:cond delay="500"/>
                                  </p:stCondLst>
                                  <p:childTnLst>
                                    <p:set>
                                      <p:cBhvr>
                                        <p:cTn id="18" dur="1" fill="hold">
                                          <p:stCondLst>
                                            <p:cond delay="0"/>
                                          </p:stCondLst>
                                        </p:cTn>
                                        <p:tgtEl>
                                          <p:spTgt spid="116"/>
                                        </p:tgtEl>
                                        <p:attrNameLst>
                                          <p:attrName>style.visibility</p:attrName>
                                        </p:attrNameLst>
                                      </p:cBhvr>
                                      <p:to>
                                        <p:strVal val="visible"/>
                                      </p:to>
                                    </p:set>
                                    <p:animEffect transition="in" filter="wipe(right)">
                                      <p:cBhvr>
                                        <p:cTn id="19" dur="500"/>
                                        <p:tgtEl>
                                          <p:spTgt spid="116"/>
                                        </p:tgtEl>
                                      </p:cBhvr>
                                    </p:animEffect>
                                  </p:childTnLst>
                                </p:cTn>
                              </p:par>
                              <p:par>
                                <p:cTn id="20" presetID="22" presetClass="entr" presetSubtype="2" fill="hold" nodeType="withEffect">
                                  <p:stCondLst>
                                    <p:cond delay="500"/>
                                  </p:stCondLst>
                                  <p:childTnLst>
                                    <p:set>
                                      <p:cBhvr>
                                        <p:cTn id="21" dur="1" fill="hold">
                                          <p:stCondLst>
                                            <p:cond delay="0"/>
                                          </p:stCondLst>
                                        </p:cTn>
                                        <p:tgtEl>
                                          <p:spTgt spid="115"/>
                                        </p:tgtEl>
                                        <p:attrNameLst>
                                          <p:attrName>style.visibility</p:attrName>
                                        </p:attrNameLst>
                                      </p:cBhvr>
                                      <p:to>
                                        <p:strVal val="visible"/>
                                      </p:to>
                                    </p:set>
                                    <p:animEffect transition="in" filter="wipe(right)">
                                      <p:cBhvr>
                                        <p:cTn id="22" dur="500"/>
                                        <p:tgtEl>
                                          <p:spTgt spid="115"/>
                                        </p:tgtEl>
                                      </p:cBhvr>
                                    </p:animEffect>
                                  </p:childTnLst>
                                </p:cTn>
                              </p:par>
                              <p:par>
                                <p:cTn id="23" presetID="22" presetClass="entr" presetSubtype="8" fill="hold" nodeType="withEffect">
                                  <p:stCondLst>
                                    <p:cond delay="500"/>
                                  </p:stCondLst>
                                  <p:childTnLst>
                                    <p:set>
                                      <p:cBhvr>
                                        <p:cTn id="24" dur="1" fill="hold">
                                          <p:stCondLst>
                                            <p:cond delay="0"/>
                                          </p:stCondLst>
                                        </p:cTn>
                                        <p:tgtEl>
                                          <p:spTgt spid="123"/>
                                        </p:tgtEl>
                                        <p:attrNameLst>
                                          <p:attrName>style.visibility</p:attrName>
                                        </p:attrNameLst>
                                      </p:cBhvr>
                                      <p:to>
                                        <p:strVal val="visible"/>
                                      </p:to>
                                    </p:set>
                                    <p:animEffect transition="in" filter="wipe(left)">
                                      <p:cBhvr>
                                        <p:cTn id="25" dur="500"/>
                                        <p:tgtEl>
                                          <p:spTgt spid="123"/>
                                        </p:tgtEl>
                                      </p:cBhvr>
                                    </p:animEffect>
                                  </p:childTnLst>
                                </p:cTn>
                              </p:par>
                              <p:par>
                                <p:cTn id="26" presetID="31" presetClass="entr" presetSubtype="0" fill="hold" nodeType="withEffect">
                                  <p:stCondLst>
                                    <p:cond delay="250"/>
                                  </p:stCondLst>
                                  <p:childTnLst>
                                    <p:set>
                                      <p:cBhvr>
                                        <p:cTn id="27" dur="1" fill="hold">
                                          <p:stCondLst>
                                            <p:cond delay="0"/>
                                          </p:stCondLst>
                                        </p:cTn>
                                        <p:tgtEl>
                                          <p:spTgt spid="288"/>
                                        </p:tgtEl>
                                        <p:attrNameLst>
                                          <p:attrName>style.visibility</p:attrName>
                                        </p:attrNameLst>
                                      </p:cBhvr>
                                      <p:to>
                                        <p:strVal val="visible"/>
                                      </p:to>
                                    </p:set>
                                    <p:anim calcmode="lin" valueType="num">
                                      <p:cBhvr>
                                        <p:cTn id="28" dur="1000" fill="hold"/>
                                        <p:tgtEl>
                                          <p:spTgt spid="288"/>
                                        </p:tgtEl>
                                        <p:attrNameLst>
                                          <p:attrName>ppt_w</p:attrName>
                                        </p:attrNameLst>
                                      </p:cBhvr>
                                      <p:tavLst>
                                        <p:tav tm="0">
                                          <p:val>
                                            <p:fltVal val="0"/>
                                          </p:val>
                                        </p:tav>
                                        <p:tav tm="100000">
                                          <p:val>
                                            <p:strVal val="#ppt_w"/>
                                          </p:val>
                                        </p:tav>
                                      </p:tavLst>
                                    </p:anim>
                                    <p:anim calcmode="lin" valueType="num">
                                      <p:cBhvr>
                                        <p:cTn id="29" dur="1000" fill="hold"/>
                                        <p:tgtEl>
                                          <p:spTgt spid="288"/>
                                        </p:tgtEl>
                                        <p:attrNameLst>
                                          <p:attrName>ppt_h</p:attrName>
                                        </p:attrNameLst>
                                      </p:cBhvr>
                                      <p:tavLst>
                                        <p:tav tm="0">
                                          <p:val>
                                            <p:fltVal val="0"/>
                                          </p:val>
                                        </p:tav>
                                        <p:tav tm="100000">
                                          <p:val>
                                            <p:strVal val="#ppt_h"/>
                                          </p:val>
                                        </p:tav>
                                      </p:tavLst>
                                    </p:anim>
                                    <p:anim calcmode="lin" valueType="num">
                                      <p:cBhvr>
                                        <p:cTn id="30" dur="1000" fill="hold"/>
                                        <p:tgtEl>
                                          <p:spTgt spid="288"/>
                                        </p:tgtEl>
                                        <p:attrNameLst>
                                          <p:attrName>style.rotation</p:attrName>
                                        </p:attrNameLst>
                                      </p:cBhvr>
                                      <p:tavLst>
                                        <p:tav tm="0">
                                          <p:val>
                                            <p:fltVal val="90"/>
                                          </p:val>
                                        </p:tav>
                                        <p:tav tm="100000">
                                          <p:val>
                                            <p:fltVal val="0"/>
                                          </p:val>
                                        </p:tav>
                                      </p:tavLst>
                                    </p:anim>
                                    <p:animEffect transition="in" filter="fade">
                                      <p:cBhvr>
                                        <p:cTn id="31" dur="1000"/>
                                        <p:tgtEl>
                                          <p:spTgt spid="288"/>
                                        </p:tgtEl>
                                      </p:cBhvr>
                                    </p:animEffect>
                                  </p:childTnLst>
                                </p:cTn>
                              </p:par>
                              <p:par>
                                <p:cTn id="32" presetID="31" presetClass="entr" presetSubtype="0" fill="hold" nodeType="withEffect">
                                  <p:stCondLst>
                                    <p:cond delay="250"/>
                                  </p:stCondLst>
                                  <p:childTnLst>
                                    <p:set>
                                      <p:cBhvr>
                                        <p:cTn id="33" dur="1" fill="hold">
                                          <p:stCondLst>
                                            <p:cond delay="0"/>
                                          </p:stCondLst>
                                        </p:cTn>
                                        <p:tgtEl>
                                          <p:spTgt spid="299"/>
                                        </p:tgtEl>
                                        <p:attrNameLst>
                                          <p:attrName>style.visibility</p:attrName>
                                        </p:attrNameLst>
                                      </p:cBhvr>
                                      <p:to>
                                        <p:strVal val="visible"/>
                                      </p:to>
                                    </p:set>
                                    <p:anim calcmode="lin" valueType="num">
                                      <p:cBhvr>
                                        <p:cTn id="34" dur="1000" fill="hold"/>
                                        <p:tgtEl>
                                          <p:spTgt spid="299"/>
                                        </p:tgtEl>
                                        <p:attrNameLst>
                                          <p:attrName>ppt_w</p:attrName>
                                        </p:attrNameLst>
                                      </p:cBhvr>
                                      <p:tavLst>
                                        <p:tav tm="0">
                                          <p:val>
                                            <p:fltVal val="0"/>
                                          </p:val>
                                        </p:tav>
                                        <p:tav tm="100000">
                                          <p:val>
                                            <p:strVal val="#ppt_w"/>
                                          </p:val>
                                        </p:tav>
                                      </p:tavLst>
                                    </p:anim>
                                    <p:anim calcmode="lin" valueType="num">
                                      <p:cBhvr>
                                        <p:cTn id="35" dur="1000" fill="hold"/>
                                        <p:tgtEl>
                                          <p:spTgt spid="299"/>
                                        </p:tgtEl>
                                        <p:attrNameLst>
                                          <p:attrName>ppt_h</p:attrName>
                                        </p:attrNameLst>
                                      </p:cBhvr>
                                      <p:tavLst>
                                        <p:tav tm="0">
                                          <p:val>
                                            <p:fltVal val="0"/>
                                          </p:val>
                                        </p:tav>
                                        <p:tav tm="100000">
                                          <p:val>
                                            <p:strVal val="#ppt_h"/>
                                          </p:val>
                                        </p:tav>
                                      </p:tavLst>
                                    </p:anim>
                                    <p:anim calcmode="lin" valueType="num">
                                      <p:cBhvr>
                                        <p:cTn id="36" dur="1000" fill="hold"/>
                                        <p:tgtEl>
                                          <p:spTgt spid="299"/>
                                        </p:tgtEl>
                                        <p:attrNameLst>
                                          <p:attrName>style.rotation</p:attrName>
                                        </p:attrNameLst>
                                      </p:cBhvr>
                                      <p:tavLst>
                                        <p:tav tm="0">
                                          <p:val>
                                            <p:fltVal val="90"/>
                                          </p:val>
                                        </p:tav>
                                        <p:tav tm="100000">
                                          <p:val>
                                            <p:fltVal val="0"/>
                                          </p:val>
                                        </p:tav>
                                      </p:tavLst>
                                    </p:anim>
                                    <p:animEffect transition="in" filter="fade">
                                      <p:cBhvr>
                                        <p:cTn id="37" dur="1000"/>
                                        <p:tgtEl>
                                          <p:spTgt spid="299"/>
                                        </p:tgtEl>
                                      </p:cBhvr>
                                    </p:animEffect>
                                  </p:childTnLst>
                                </p:cTn>
                              </p:par>
                              <p:par>
                                <p:cTn id="38" presetID="31" presetClass="entr" presetSubtype="0" fill="hold" nodeType="withEffect">
                                  <p:stCondLst>
                                    <p:cond delay="250"/>
                                  </p:stCondLst>
                                  <p:childTnLst>
                                    <p:set>
                                      <p:cBhvr>
                                        <p:cTn id="39" dur="1" fill="hold">
                                          <p:stCondLst>
                                            <p:cond delay="0"/>
                                          </p:stCondLst>
                                        </p:cTn>
                                        <p:tgtEl>
                                          <p:spTgt spid="296"/>
                                        </p:tgtEl>
                                        <p:attrNameLst>
                                          <p:attrName>style.visibility</p:attrName>
                                        </p:attrNameLst>
                                      </p:cBhvr>
                                      <p:to>
                                        <p:strVal val="visible"/>
                                      </p:to>
                                    </p:set>
                                    <p:anim calcmode="lin" valueType="num">
                                      <p:cBhvr>
                                        <p:cTn id="40" dur="1000" fill="hold"/>
                                        <p:tgtEl>
                                          <p:spTgt spid="296"/>
                                        </p:tgtEl>
                                        <p:attrNameLst>
                                          <p:attrName>ppt_w</p:attrName>
                                        </p:attrNameLst>
                                      </p:cBhvr>
                                      <p:tavLst>
                                        <p:tav tm="0">
                                          <p:val>
                                            <p:fltVal val="0"/>
                                          </p:val>
                                        </p:tav>
                                        <p:tav tm="100000">
                                          <p:val>
                                            <p:strVal val="#ppt_w"/>
                                          </p:val>
                                        </p:tav>
                                      </p:tavLst>
                                    </p:anim>
                                    <p:anim calcmode="lin" valueType="num">
                                      <p:cBhvr>
                                        <p:cTn id="41" dur="1000" fill="hold"/>
                                        <p:tgtEl>
                                          <p:spTgt spid="296"/>
                                        </p:tgtEl>
                                        <p:attrNameLst>
                                          <p:attrName>ppt_h</p:attrName>
                                        </p:attrNameLst>
                                      </p:cBhvr>
                                      <p:tavLst>
                                        <p:tav tm="0">
                                          <p:val>
                                            <p:fltVal val="0"/>
                                          </p:val>
                                        </p:tav>
                                        <p:tav tm="100000">
                                          <p:val>
                                            <p:strVal val="#ppt_h"/>
                                          </p:val>
                                        </p:tav>
                                      </p:tavLst>
                                    </p:anim>
                                    <p:anim calcmode="lin" valueType="num">
                                      <p:cBhvr>
                                        <p:cTn id="42" dur="1000" fill="hold"/>
                                        <p:tgtEl>
                                          <p:spTgt spid="296"/>
                                        </p:tgtEl>
                                        <p:attrNameLst>
                                          <p:attrName>style.rotation</p:attrName>
                                        </p:attrNameLst>
                                      </p:cBhvr>
                                      <p:tavLst>
                                        <p:tav tm="0">
                                          <p:val>
                                            <p:fltVal val="90"/>
                                          </p:val>
                                        </p:tav>
                                        <p:tav tm="100000">
                                          <p:val>
                                            <p:fltVal val="0"/>
                                          </p:val>
                                        </p:tav>
                                      </p:tavLst>
                                    </p:anim>
                                    <p:animEffect transition="in" filter="fade">
                                      <p:cBhvr>
                                        <p:cTn id="43" dur="1000"/>
                                        <p:tgtEl>
                                          <p:spTgt spid="296"/>
                                        </p:tgtEl>
                                      </p:cBhvr>
                                    </p:animEffect>
                                  </p:childTnLst>
                                </p:cTn>
                              </p:par>
                              <p:par>
                                <p:cTn id="44" presetID="31" presetClass="entr" presetSubtype="0" fill="hold" nodeType="withEffect">
                                  <p:stCondLst>
                                    <p:cond delay="250"/>
                                  </p:stCondLst>
                                  <p:childTnLst>
                                    <p:set>
                                      <p:cBhvr>
                                        <p:cTn id="45" dur="1" fill="hold">
                                          <p:stCondLst>
                                            <p:cond delay="0"/>
                                          </p:stCondLst>
                                        </p:cTn>
                                        <p:tgtEl>
                                          <p:spTgt spid="322"/>
                                        </p:tgtEl>
                                        <p:attrNameLst>
                                          <p:attrName>style.visibility</p:attrName>
                                        </p:attrNameLst>
                                      </p:cBhvr>
                                      <p:to>
                                        <p:strVal val="visible"/>
                                      </p:to>
                                    </p:set>
                                    <p:anim calcmode="lin" valueType="num">
                                      <p:cBhvr>
                                        <p:cTn id="46" dur="1000" fill="hold"/>
                                        <p:tgtEl>
                                          <p:spTgt spid="322"/>
                                        </p:tgtEl>
                                        <p:attrNameLst>
                                          <p:attrName>ppt_w</p:attrName>
                                        </p:attrNameLst>
                                      </p:cBhvr>
                                      <p:tavLst>
                                        <p:tav tm="0">
                                          <p:val>
                                            <p:fltVal val="0"/>
                                          </p:val>
                                        </p:tav>
                                        <p:tav tm="100000">
                                          <p:val>
                                            <p:strVal val="#ppt_w"/>
                                          </p:val>
                                        </p:tav>
                                      </p:tavLst>
                                    </p:anim>
                                    <p:anim calcmode="lin" valueType="num">
                                      <p:cBhvr>
                                        <p:cTn id="47" dur="1000" fill="hold"/>
                                        <p:tgtEl>
                                          <p:spTgt spid="322"/>
                                        </p:tgtEl>
                                        <p:attrNameLst>
                                          <p:attrName>ppt_h</p:attrName>
                                        </p:attrNameLst>
                                      </p:cBhvr>
                                      <p:tavLst>
                                        <p:tav tm="0">
                                          <p:val>
                                            <p:fltVal val="0"/>
                                          </p:val>
                                        </p:tav>
                                        <p:tav tm="100000">
                                          <p:val>
                                            <p:strVal val="#ppt_h"/>
                                          </p:val>
                                        </p:tav>
                                      </p:tavLst>
                                    </p:anim>
                                    <p:anim calcmode="lin" valueType="num">
                                      <p:cBhvr>
                                        <p:cTn id="48" dur="1000" fill="hold"/>
                                        <p:tgtEl>
                                          <p:spTgt spid="322"/>
                                        </p:tgtEl>
                                        <p:attrNameLst>
                                          <p:attrName>style.rotation</p:attrName>
                                        </p:attrNameLst>
                                      </p:cBhvr>
                                      <p:tavLst>
                                        <p:tav tm="0">
                                          <p:val>
                                            <p:fltVal val="90"/>
                                          </p:val>
                                        </p:tav>
                                        <p:tav tm="100000">
                                          <p:val>
                                            <p:fltVal val="0"/>
                                          </p:val>
                                        </p:tav>
                                      </p:tavLst>
                                    </p:anim>
                                    <p:animEffect transition="in" filter="fade">
                                      <p:cBhvr>
                                        <p:cTn id="49" dur="1000"/>
                                        <p:tgtEl>
                                          <p:spTgt spid="322"/>
                                        </p:tgtEl>
                                      </p:cBhvr>
                                    </p:animEffect>
                                  </p:childTnLst>
                                </p:cTn>
                              </p:par>
                              <p:par>
                                <p:cTn id="50" presetID="31" presetClass="entr" presetSubtype="0" fill="hold" nodeType="withEffect">
                                  <p:stCondLst>
                                    <p:cond delay="250"/>
                                  </p:stCondLst>
                                  <p:childTnLst>
                                    <p:set>
                                      <p:cBhvr>
                                        <p:cTn id="51" dur="1" fill="hold">
                                          <p:stCondLst>
                                            <p:cond delay="0"/>
                                          </p:stCondLst>
                                        </p:cTn>
                                        <p:tgtEl>
                                          <p:spTgt spid="325"/>
                                        </p:tgtEl>
                                        <p:attrNameLst>
                                          <p:attrName>style.visibility</p:attrName>
                                        </p:attrNameLst>
                                      </p:cBhvr>
                                      <p:to>
                                        <p:strVal val="visible"/>
                                      </p:to>
                                    </p:set>
                                    <p:anim calcmode="lin" valueType="num">
                                      <p:cBhvr>
                                        <p:cTn id="52" dur="1000" fill="hold"/>
                                        <p:tgtEl>
                                          <p:spTgt spid="325"/>
                                        </p:tgtEl>
                                        <p:attrNameLst>
                                          <p:attrName>ppt_w</p:attrName>
                                        </p:attrNameLst>
                                      </p:cBhvr>
                                      <p:tavLst>
                                        <p:tav tm="0">
                                          <p:val>
                                            <p:fltVal val="0"/>
                                          </p:val>
                                        </p:tav>
                                        <p:tav tm="100000">
                                          <p:val>
                                            <p:strVal val="#ppt_w"/>
                                          </p:val>
                                        </p:tav>
                                      </p:tavLst>
                                    </p:anim>
                                    <p:anim calcmode="lin" valueType="num">
                                      <p:cBhvr>
                                        <p:cTn id="53" dur="1000" fill="hold"/>
                                        <p:tgtEl>
                                          <p:spTgt spid="325"/>
                                        </p:tgtEl>
                                        <p:attrNameLst>
                                          <p:attrName>ppt_h</p:attrName>
                                        </p:attrNameLst>
                                      </p:cBhvr>
                                      <p:tavLst>
                                        <p:tav tm="0">
                                          <p:val>
                                            <p:fltVal val="0"/>
                                          </p:val>
                                        </p:tav>
                                        <p:tav tm="100000">
                                          <p:val>
                                            <p:strVal val="#ppt_h"/>
                                          </p:val>
                                        </p:tav>
                                      </p:tavLst>
                                    </p:anim>
                                    <p:anim calcmode="lin" valueType="num">
                                      <p:cBhvr>
                                        <p:cTn id="54" dur="1000" fill="hold"/>
                                        <p:tgtEl>
                                          <p:spTgt spid="325"/>
                                        </p:tgtEl>
                                        <p:attrNameLst>
                                          <p:attrName>style.rotation</p:attrName>
                                        </p:attrNameLst>
                                      </p:cBhvr>
                                      <p:tavLst>
                                        <p:tav tm="0">
                                          <p:val>
                                            <p:fltVal val="90"/>
                                          </p:val>
                                        </p:tav>
                                        <p:tav tm="100000">
                                          <p:val>
                                            <p:fltVal val="0"/>
                                          </p:val>
                                        </p:tav>
                                      </p:tavLst>
                                    </p:anim>
                                    <p:animEffect transition="in" filter="fade">
                                      <p:cBhvr>
                                        <p:cTn id="55" dur="1000"/>
                                        <p:tgtEl>
                                          <p:spTgt spid="325"/>
                                        </p:tgtEl>
                                      </p:cBhvr>
                                    </p:animEffect>
                                  </p:childTnLst>
                                </p:cTn>
                              </p:par>
                              <p:par>
                                <p:cTn id="56" presetID="31" presetClass="entr" presetSubtype="0" fill="hold" nodeType="withEffect">
                                  <p:stCondLst>
                                    <p:cond delay="250"/>
                                  </p:stCondLst>
                                  <p:childTnLst>
                                    <p:set>
                                      <p:cBhvr>
                                        <p:cTn id="57" dur="1" fill="hold">
                                          <p:stCondLst>
                                            <p:cond delay="0"/>
                                          </p:stCondLst>
                                        </p:cTn>
                                        <p:tgtEl>
                                          <p:spTgt spid="328"/>
                                        </p:tgtEl>
                                        <p:attrNameLst>
                                          <p:attrName>style.visibility</p:attrName>
                                        </p:attrNameLst>
                                      </p:cBhvr>
                                      <p:to>
                                        <p:strVal val="visible"/>
                                      </p:to>
                                    </p:set>
                                    <p:anim calcmode="lin" valueType="num">
                                      <p:cBhvr>
                                        <p:cTn id="58" dur="1000" fill="hold"/>
                                        <p:tgtEl>
                                          <p:spTgt spid="328"/>
                                        </p:tgtEl>
                                        <p:attrNameLst>
                                          <p:attrName>ppt_w</p:attrName>
                                        </p:attrNameLst>
                                      </p:cBhvr>
                                      <p:tavLst>
                                        <p:tav tm="0">
                                          <p:val>
                                            <p:fltVal val="0"/>
                                          </p:val>
                                        </p:tav>
                                        <p:tav tm="100000">
                                          <p:val>
                                            <p:strVal val="#ppt_w"/>
                                          </p:val>
                                        </p:tav>
                                      </p:tavLst>
                                    </p:anim>
                                    <p:anim calcmode="lin" valueType="num">
                                      <p:cBhvr>
                                        <p:cTn id="59" dur="1000" fill="hold"/>
                                        <p:tgtEl>
                                          <p:spTgt spid="328"/>
                                        </p:tgtEl>
                                        <p:attrNameLst>
                                          <p:attrName>ppt_h</p:attrName>
                                        </p:attrNameLst>
                                      </p:cBhvr>
                                      <p:tavLst>
                                        <p:tav tm="0">
                                          <p:val>
                                            <p:fltVal val="0"/>
                                          </p:val>
                                        </p:tav>
                                        <p:tav tm="100000">
                                          <p:val>
                                            <p:strVal val="#ppt_h"/>
                                          </p:val>
                                        </p:tav>
                                      </p:tavLst>
                                    </p:anim>
                                    <p:anim calcmode="lin" valueType="num">
                                      <p:cBhvr>
                                        <p:cTn id="60" dur="1000" fill="hold"/>
                                        <p:tgtEl>
                                          <p:spTgt spid="328"/>
                                        </p:tgtEl>
                                        <p:attrNameLst>
                                          <p:attrName>style.rotation</p:attrName>
                                        </p:attrNameLst>
                                      </p:cBhvr>
                                      <p:tavLst>
                                        <p:tav tm="0">
                                          <p:val>
                                            <p:fltVal val="90"/>
                                          </p:val>
                                        </p:tav>
                                        <p:tav tm="100000">
                                          <p:val>
                                            <p:fltVal val="0"/>
                                          </p:val>
                                        </p:tav>
                                      </p:tavLst>
                                    </p:anim>
                                    <p:animEffect transition="in" filter="fade">
                                      <p:cBhvr>
                                        <p:cTn id="61" dur="1000"/>
                                        <p:tgtEl>
                                          <p:spTgt spid="328"/>
                                        </p:tgtEl>
                                      </p:cBhvr>
                                    </p:animEffect>
                                  </p:childTnLst>
                                </p:cTn>
                              </p:par>
                              <p:par>
                                <p:cTn id="62" presetID="31" presetClass="entr" presetSubtype="0" fill="hold" nodeType="withEffect">
                                  <p:stCondLst>
                                    <p:cond delay="250"/>
                                  </p:stCondLst>
                                  <p:childTnLst>
                                    <p:set>
                                      <p:cBhvr>
                                        <p:cTn id="63" dur="1" fill="hold">
                                          <p:stCondLst>
                                            <p:cond delay="0"/>
                                          </p:stCondLst>
                                        </p:cTn>
                                        <p:tgtEl>
                                          <p:spTgt spid="278"/>
                                        </p:tgtEl>
                                        <p:attrNameLst>
                                          <p:attrName>style.visibility</p:attrName>
                                        </p:attrNameLst>
                                      </p:cBhvr>
                                      <p:to>
                                        <p:strVal val="visible"/>
                                      </p:to>
                                    </p:set>
                                    <p:anim calcmode="lin" valueType="num">
                                      <p:cBhvr>
                                        <p:cTn id="64" dur="1000" fill="hold"/>
                                        <p:tgtEl>
                                          <p:spTgt spid="278"/>
                                        </p:tgtEl>
                                        <p:attrNameLst>
                                          <p:attrName>ppt_w</p:attrName>
                                        </p:attrNameLst>
                                      </p:cBhvr>
                                      <p:tavLst>
                                        <p:tav tm="0">
                                          <p:val>
                                            <p:fltVal val="0"/>
                                          </p:val>
                                        </p:tav>
                                        <p:tav tm="100000">
                                          <p:val>
                                            <p:strVal val="#ppt_w"/>
                                          </p:val>
                                        </p:tav>
                                      </p:tavLst>
                                    </p:anim>
                                    <p:anim calcmode="lin" valueType="num">
                                      <p:cBhvr>
                                        <p:cTn id="65" dur="1000" fill="hold"/>
                                        <p:tgtEl>
                                          <p:spTgt spid="278"/>
                                        </p:tgtEl>
                                        <p:attrNameLst>
                                          <p:attrName>ppt_h</p:attrName>
                                        </p:attrNameLst>
                                      </p:cBhvr>
                                      <p:tavLst>
                                        <p:tav tm="0">
                                          <p:val>
                                            <p:fltVal val="0"/>
                                          </p:val>
                                        </p:tav>
                                        <p:tav tm="100000">
                                          <p:val>
                                            <p:strVal val="#ppt_h"/>
                                          </p:val>
                                        </p:tav>
                                      </p:tavLst>
                                    </p:anim>
                                    <p:anim calcmode="lin" valueType="num">
                                      <p:cBhvr>
                                        <p:cTn id="66" dur="1000" fill="hold"/>
                                        <p:tgtEl>
                                          <p:spTgt spid="278"/>
                                        </p:tgtEl>
                                        <p:attrNameLst>
                                          <p:attrName>style.rotation</p:attrName>
                                        </p:attrNameLst>
                                      </p:cBhvr>
                                      <p:tavLst>
                                        <p:tav tm="0">
                                          <p:val>
                                            <p:fltVal val="90"/>
                                          </p:val>
                                        </p:tav>
                                        <p:tav tm="100000">
                                          <p:val>
                                            <p:fltVal val="0"/>
                                          </p:val>
                                        </p:tav>
                                      </p:tavLst>
                                    </p:anim>
                                    <p:animEffect transition="in" filter="fade">
                                      <p:cBhvr>
                                        <p:cTn id="67" dur="1000"/>
                                        <p:tgtEl>
                                          <p:spTgt spid="278"/>
                                        </p:tgtEl>
                                      </p:cBhvr>
                                    </p:animEffect>
                                  </p:childTnLst>
                                </p:cTn>
                              </p:par>
                              <p:par>
                                <p:cTn id="68" presetID="31" presetClass="entr" presetSubtype="0" fill="hold" nodeType="withEffect">
                                  <p:stCondLst>
                                    <p:cond delay="250"/>
                                  </p:stCondLst>
                                  <p:childTnLst>
                                    <p:set>
                                      <p:cBhvr>
                                        <p:cTn id="69" dur="1" fill="hold">
                                          <p:stCondLst>
                                            <p:cond delay="0"/>
                                          </p:stCondLst>
                                        </p:cTn>
                                        <p:tgtEl>
                                          <p:spTgt spid="279"/>
                                        </p:tgtEl>
                                        <p:attrNameLst>
                                          <p:attrName>style.visibility</p:attrName>
                                        </p:attrNameLst>
                                      </p:cBhvr>
                                      <p:to>
                                        <p:strVal val="visible"/>
                                      </p:to>
                                    </p:set>
                                    <p:anim calcmode="lin" valueType="num">
                                      <p:cBhvr>
                                        <p:cTn id="70" dur="1000" fill="hold"/>
                                        <p:tgtEl>
                                          <p:spTgt spid="279"/>
                                        </p:tgtEl>
                                        <p:attrNameLst>
                                          <p:attrName>ppt_w</p:attrName>
                                        </p:attrNameLst>
                                      </p:cBhvr>
                                      <p:tavLst>
                                        <p:tav tm="0">
                                          <p:val>
                                            <p:fltVal val="0"/>
                                          </p:val>
                                        </p:tav>
                                        <p:tav tm="100000">
                                          <p:val>
                                            <p:strVal val="#ppt_w"/>
                                          </p:val>
                                        </p:tav>
                                      </p:tavLst>
                                    </p:anim>
                                    <p:anim calcmode="lin" valueType="num">
                                      <p:cBhvr>
                                        <p:cTn id="71" dur="1000" fill="hold"/>
                                        <p:tgtEl>
                                          <p:spTgt spid="279"/>
                                        </p:tgtEl>
                                        <p:attrNameLst>
                                          <p:attrName>ppt_h</p:attrName>
                                        </p:attrNameLst>
                                      </p:cBhvr>
                                      <p:tavLst>
                                        <p:tav tm="0">
                                          <p:val>
                                            <p:fltVal val="0"/>
                                          </p:val>
                                        </p:tav>
                                        <p:tav tm="100000">
                                          <p:val>
                                            <p:strVal val="#ppt_h"/>
                                          </p:val>
                                        </p:tav>
                                      </p:tavLst>
                                    </p:anim>
                                    <p:anim calcmode="lin" valueType="num">
                                      <p:cBhvr>
                                        <p:cTn id="72" dur="1000" fill="hold"/>
                                        <p:tgtEl>
                                          <p:spTgt spid="279"/>
                                        </p:tgtEl>
                                        <p:attrNameLst>
                                          <p:attrName>style.rotation</p:attrName>
                                        </p:attrNameLst>
                                      </p:cBhvr>
                                      <p:tavLst>
                                        <p:tav tm="0">
                                          <p:val>
                                            <p:fltVal val="90"/>
                                          </p:val>
                                        </p:tav>
                                        <p:tav tm="100000">
                                          <p:val>
                                            <p:fltVal val="0"/>
                                          </p:val>
                                        </p:tav>
                                      </p:tavLst>
                                    </p:anim>
                                    <p:animEffect transition="in" filter="fade">
                                      <p:cBhvr>
                                        <p:cTn id="73" dur="1000"/>
                                        <p:tgtEl>
                                          <p:spTgt spid="279"/>
                                        </p:tgtEl>
                                      </p:cBhvr>
                                    </p:animEffect>
                                  </p:childTnLst>
                                </p:cTn>
                              </p:par>
                              <p:par>
                                <p:cTn id="74" presetID="31" presetClass="entr" presetSubtype="0" fill="hold" nodeType="withEffect">
                                  <p:stCondLst>
                                    <p:cond delay="250"/>
                                  </p:stCondLst>
                                  <p:childTnLst>
                                    <p:set>
                                      <p:cBhvr>
                                        <p:cTn id="75" dur="1" fill="hold">
                                          <p:stCondLst>
                                            <p:cond delay="0"/>
                                          </p:stCondLst>
                                        </p:cTn>
                                        <p:tgtEl>
                                          <p:spTgt spid="282"/>
                                        </p:tgtEl>
                                        <p:attrNameLst>
                                          <p:attrName>style.visibility</p:attrName>
                                        </p:attrNameLst>
                                      </p:cBhvr>
                                      <p:to>
                                        <p:strVal val="visible"/>
                                      </p:to>
                                    </p:set>
                                    <p:anim calcmode="lin" valueType="num">
                                      <p:cBhvr>
                                        <p:cTn id="76" dur="1000" fill="hold"/>
                                        <p:tgtEl>
                                          <p:spTgt spid="282"/>
                                        </p:tgtEl>
                                        <p:attrNameLst>
                                          <p:attrName>ppt_w</p:attrName>
                                        </p:attrNameLst>
                                      </p:cBhvr>
                                      <p:tavLst>
                                        <p:tav tm="0">
                                          <p:val>
                                            <p:fltVal val="0"/>
                                          </p:val>
                                        </p:tav>
                                        <p:tav tm="100000">
                                          <p:val>
                                            <p:strVal val="#ppt_w"/>
                                          </p:val>
                                        </p:tav>
                                      </p:tavLst>
                                    </p:anim>
                                    <p:anim calcmode="lin" valueType="num">
                                      <p:cBhvr>
                                        <p:cTn id="77" dur="1000" fill="hold"/>
                                        <p:tgtEl>
                                          <p:spTgt spid="282"/>
                                        </p:tgtEl>
                                        <p:attrNameLst>
                                          <p:attrName>ppt_h</p:attrName>
                                        </p:attrNameLst>
                                      </p:cBhvr>
                                      <p:tavLst>
                                        <p:tav tm="0">
                                          <p:val>
                                            <p:fltVal val="0"/>
                                          </p:val>
                                        </p:tav>
                                        <p:tav tm="100000">
                                          <p:val>
                                            <p:strVal val="#ppt_h"/>
                                          </p:val>
                                        </p:tav>
                                      </p:tavLst>
                                    </p:anim>
                                    <p:anim calcmode="lin" valueType="num">
                                      <p:cBhvr>
                                        <p:cTn id="78" dur="1000" fill="hold"/>
                                        <p:tgtEl>
                                          <p:spTgt spid="282"/>
                                        </p:tgtEl>
                                        <p:attrNameLst>
                                          <p:attrName>style.rotation</p:attrName>
                                        </p:attrNameLst>
                                      </p:cBhvr>
                                      <p:tavLst>
                                        <p:tav tm="0">
                                          <p:val>
                                            <p:fltVal val="90"/>
                                          </p:val>
                                        </p:tav>
                                        <p:tav tm="100000">
                                          <p:val>
                                            <p:fltVal val="0"/>
                                          </p:val>
                                        </p:tav>
                                      </p:tavLst>
                                    </p:anim>
                                    <p:animEffect transition="in" filter="fade">
                                      <p:cBhvr>
                                        <p:cTn id="79" dur="1000"/>
                                        <p:tgtEl>
                                          <p:spTgt spid="282"/>
                                        </p:tgtEl>
                                      </p:cBhvr>
                                    </p:animEffect>
                                  </p:childTnLst>
                                </p:cTn>
                              </p:par>
                              <p:par>
                                <p:cTn id="80" presetID="31" presetClass="entr" presetSubtype="0" fill="hold" nodeType="withEffect">
                                  <p:stCondLst>
                                    <p:cond delay="250"/>
                                  </p:stCondLst>
                                  <p:childTnLst>
                                    <p:set>
                                      <p:cBhvr>
                                        <p:cTn id="81" dur="1" fill="hold">
                                          <p:stCondLst>
                                            <p:cond delay="0"/>
                                          </p:stCondLst>
                                        </p:cTn>
                                        <p:tgtEl>
                                          <p:spTgt spid="285"/>
                                        </p:tgtEl>
                                        <p:attrNameLst>
                                          <p:attrName>style.visibility</p:attrName>
                                        </p:attrNameLst>
                                      </p:cBhvr>
                                      <p:to>
                                        <p:strVal val="visible"/>
                                      </p:to>
                                    </p:set>
                                    <p:anim calcmode="lin" valueType="num">
                                      <p:cBhvr>
                                        <p:cTn id="82" dur="1000" fill="hold"/>
                                        <p:tgtEl>
                                          <p:spTgt spid="285"/>
                                        </p:tgtEl>
                                        <p:attrNameLst>
                                          <p:attrName>ppt_w</p:attrName>
                                        </p:attrNameLst>
                                      </p:cBhvr>
                                      <p:tavLst>
                                        <p:tav tm="0">
                                          <p:val>
                                            <p:fltVal val="0"/>
                                          </p:val>
                                        </p:tav>
                                        <p:tav tm="100000">
                                          <p:val>
                                            <p:strVal val="#ppt_w"/>
                                          </p:val>
                                        </p:tav>
                                      </p:tavLst>
                                    </p:anim>
                                    <p:anim calcmode="lin" valueType="num">
                                      <p:cBhvr>
                                        <p:cTn id="83" dur="1000" fill="hold"/>
                                        <p:tgtEl>
                                          <p:spTgt spid="285"/>
                                        </p:tgtEl>
                                        <p:attrNameLst>
                                          <p:attrName>ppt_h</p:attrName>
                                        </p:attrNameLst>
                                      </p:cBhvr>
                                      <p:tavLst>
                                        <p:tav tm="0">
                                          <p:val>
                                            <p:fltVal val="0"/>
                                          </p:val>
                                        </p:tav>
                                        <p:tav tm="100000">
                                          <p:val>
                                            <p:strVal val="#ppt_h"/>
                                          </p:val>
                                        </p:tav>
                                      </p:tavLst>
                                    </p:anim>
                                    <p:anim calcmode="lin" valueType="num">
                                      <p:cBhvr>
                                        <p:cTn id="84" dur="1000" fill="hold"/>
                                        <p:tgtEl>
                                          <p:spTgt spid="285"/>
                                        </p:tgtEl>
                                        <p:attrNameLst>
                                          <p:attrName>style.rotation</p:attrName>
                                        </p:attrNameLst>
                                      </p:cBhvr>
                                      <p:tavLst>
                                        <p:tav tm="0">
                                          <p:val>
                                            <p:fltVal val="90"/>
                                          </p:val>
                                        </p:tav>
                                        <p:tav tm="100000">
                                          <p:val>
                                            <p:fltVal val="0"/>
                                          </p:val>
                                        </p:tav>
                                      </p:tavLst>
                                    </p:anim>
                                    <p:animEffect transition="in" filter="fade">
                                      <p:cBhvr>
                                        <p:cTn id="85" dur="1000"/>
                                        <p:tgtEl>
                                          <p:spTgt spid="285"/>
                                        </p:tgtEl>
                                      </p:cBhvr>
                                    </p:animEffect>
                                  </p:childTnLst>
                                </p:cTn>
                              </p:par>
                              <p:par>
                                <p:cTn id="86" presetID="31" presetClass="entr" presetSubtype="0" fill="hold" nodeType="withEffect">
                                  <p:stCondLst>
                                    <p:cond delay="250"/>
                                  </p:stCondLst>
                                  <p:childTnLst>
                                    <p:set>
                                      <p:cBhvr>
                                        <p:cTn id="87" dur="1" fill="hold">
                                          <p:stCondLst>
                                            <p:cond delay="0"/>
                                          </p:stCondLst>
                                        </p:cTn>
                                        <p:tgtEl>
                                          <p:spTgt spid="317"/>
                                        </p:tgtEl>
                                        <p:attrNameLst>
                                          <p:attrName>style.visibility</p:attrName>
                                        </p:attrNameLst>
                                      </p:cBhvr>
                                      <p:to>
                                        <p:strVal val="visible"/>
                                      </p:to>
                                    </p:set>
                                    <p:anim calcmode="lin" valueType="num">
                                      <p:cBhvr>
                                        <p:cTn id="88" dur="1000" fill="hold"/>
                                        <p:tgtEl>
                                          <p:spTgt spid="317"/>
                                        </p:tgtEl>
                                        <p:attrNameLst>
                                          <p:attrName>ppt_w</p:attrName>
                                        </p:attrNameLst>
                                      </p:cBhvr>
                                      <p:tavLst>
                                        <p:tav tm="0">
                                          <p:val>
                                            <p:fltVal val="0"/>
                                          </p:val>
                                        </p:tav>
                                        <p:tav tm="100000">
                                          <p:val>
                                            <p:strVal val="#ppt_w"/>
                                          </p:val>
                                        </p:tav>
                                      </p:tavLst>
                                    </p:anim>
                                    <p:anim calcmode="lin" valueType="num">
                                      <p:cBhvr>
                                        <p:cTn id="89" dur="1000" fill="hold"/>
                                        <p:tgtEl>
                                          <p:spTgt spid="317"/>
                                        </p:tgtEl>
                                        <p:attrNameLst>
                                          <p:attrName>ppt_h</p:attrName>
                                        </p:attrNameLst>
                                      </p:cBhvr>
                                      <p:tavLst>
                                        <p:tav tm="0">
                                          <p:val>
                                            <p:fltVal val="0"/>
                                          </p:val>
                                        </p:tav>
                                        <p:tav tm="100000">
                                          <p:val>
                                            <p:strVal val="#ppt_h"/>
                                          </p:val>
                                        </p:tav>
                                      </p:tavLst>
                                    </p:anim>
                                    <p:anim calcmode="lin" valueType="num">
                                      <p:cBhvr>
                                        <p:cTn id="90" dur="1000" fill="hold"/>
                                        <p:tgtEl>
                                          <p:spTgt spid="317"/>
                                        </p:tgtEl>
                                        <p:attrNameLst>
                                          <p:attrName>style.rotation</p:attrName>
                                        </p:attrNameLst>
                                      </p:cBhvr>
                                      <p:tavLst>
                                        <p:tav tm="0">
                                          <p:val>
                                            <p:fltVal val="90"/>
                                          </p:val>
                                        </p:tav>
                                        <p:tav tm="100000">
                                          <p:val>
                                            <p:fltVal val="0"/>
                                          </p:val>
                                        </p:tav>
                                      </p:tavLst>
                                    </p:anim>
                                    <p:animEffect transition="in" filter="fade">
                                      <p:cBhvr>
                                        <p:cTn id="91" dur="1000"/>
                                        <p:tgtEl>
                                          <p:spTgt spid="317"/>
                                        </p:tgtEl>
                                      </p:cBhvr>
                                    </p:animEffect>
                                  </p:childTnLst>
                                </p:cTn>
                              </p:par>
                              <p:par>
                                <p:cTn id="92" presetID="31" presetClass="entr" presetSubtype="0" fill="hold" nodeType="withEffect">
                                  <p:stCondLst>
                                    <p:cond delay="250"/>
                                  </p:stCondLst>
                                  <p:childTnLst>
                                    <p:set>
                                      <p:cBhvr>
                                        <p:cTn id="93" dur="1" fill="hold">
                                          <p:stCondLst>
                                            <p:cond delay="0"/>
                                          </p:stCondLst>
                                        </p:cTn>
                                        <p:tgtEl>
                                          <p:spTgt spid="307"/>
                                        </p:tgtEl>
                                        <p:attrNameLst>
                                          <p:attrName>style.visibility</p:attrName>
                                        </p:attrNameLst>
                                      </p:cBhvr>
                                      <p:to>
                                        <p:strVal val="visible"/>
                                      </p:to>
                                    </p:set>
                                    <p:anim calcmode="lin" valueType="num">
                                      <p:cBhvr>
                                        <p:cTn id="94" dur="1000" fill="hold"/>
                                        <p:tgtEl>
                                          <p:spTgt spid="307"/>
                                        </p:tgtEl>
                                        <p:attrNameLst>
                                          <p:attrName>ppt_w</p:attrName>
                                        </p:attrNameLst>
                                      </p:cBhvr>
                                      <p:tavLst>
                                        <p:tav tm="0">
                                          <p:val>
                                            <p:fltVal val="0"/>
                                          </p:val>
                                        </p:tav>
                                        <p:tav tm="100000">
                                          <p:val>
                                            <p:strVal val="#ppt_w"/>
                                          </p:val>
                                        </p:tav>
                                      </p:tavLst>
                                    </p:anim>
                                    <p:anim calcmode="lin" valueType="num">
                                      <p:cBhvr>
                                        <p:cTn id="95" dur="1000" fill="hold"/>
                                        <p:tgtEl>
                                          <p:spTgt spid="307"/>
                                        </p:tgtEl>
                                        <p:attrNameLst>
                                          <p:attrName>ppt_h</p:attrName>
                                        </p:attrNameLst>
                                      </p:cBhvr>
                                      <p:tavLst>
                                        <p:tav tm="0">
                                          <p:val>
                                            <p:fltVal val="0"/>
                                          </p:val>
                                        </p:tav>
                                        <p:tav tm="100000">
                                          <p:val>
                                            <p:strVal val="#ppt_h"/>
                                          </p:val>
                                        </p:tav>
                                      </p:tavLst>
                                    </p:anim>
                                    <p:anim calcmode="lin" valueType="num">
                                      <p:cBhvr>
                                        <p:cTn id="96" dur="1000" fill="hold"/>
                                        <p:tgtEl>
                                          <p:spTgt spid="307"/>
                                        </p:tgtEl>
                                        <p:attrNameLst>
                                          <p:attrName>style.rotation</p:attrName>
                                        </p:attrNameLst>
                                      </p:cBhvr>
                                      <p:tavLst>
                                        <p:tav tm="0">
                                          <p:val>
                                            <p:fltVal val="90"/>
                                          </p:val>
                                        </p:tav>
                                        <p:tav tm="100000">
                                          <p:val>
                                            <p:fltVal val="0"/>
                                          </p:val>
                                        </p:tav>
                                      </p:tavLst>
                                    </p:anim>
                                    <p:animEffect transition="in" filter="fade">
                                      <p:cBhvr>
                                        <p:cTn id="97" dur="1000"/>
                                        <p:tgtEl>
                                          <p:spTgt spid="307"/>
                                        </p:tgtEl>
                                      </p:cBhvr>
                                    </p:animEffect>
                                  </p:childTnLst>
                                </p:cTn>
                              </p:par>
                              <p:par>
                                <p:cTn id="98" presetID="31" presetClass="entr" presetSubtype="0" fill="hold" nodeType="withEffect">
                                  <p:stCondLst>
                                    <p:cond delay="250"/>
                                  </p:stCondLst>
                                  <p:childTnLst>
                                    <p:set>
                                      <p:cBhvr>
                                        <p:cTn id="99" dur="1" fill="hold">
                                          <p:stCondLst>
                                            <p:cond delay="0"/>
                                          </p:stCondLst>
                                        </p:cTn>
                                        <p:tgtEl>
                                          <p:spTgt spid="314"/>
                                        </p:tgtEl>
                                        <p:attrNameLst>
                                          <p:attrName>style.visibility</p:attrName>
                                        </p:attrNameLst>
                                      </p:cBhvr>
                                      <p:to>
                                        <p:strVal val="visible"/>
                                      </p:to>
                                    </p:set>
                                    <p:anim calcmode="lin" valueType="num">
                                      <p:cBhvr>
                                        <p:cTn id="100" dur="1000" fill="hold"/>
                                        <p:tgtEl>
                                          <p:spTgt spid="314"/>
                                        </p:tgtEl>
                                        <p:attrNameLst>
                                          <p:attrName>ppt_w</p:attrName>
                                        </p:attrNameLst>
                                      </p:cBhvr>
                                      <p:tavLst>
                                        <p:tav tm="0">
                                          <p:val>
                                            <p:fltVal val="0"/>
                                          </p:val>
                                        </p:tav>
                                        <p:tav tm="100000">
                                          <p:val>
                                            <p:strVal val="#ppt_w"/>
                                          </p:val>
                                        </p:tav>
                                      </p:tavLst>
                                    </p:anim>
                                    <p:anim calcmode="lin" valueType="num">
                                      <p:cBhvr>
                                        <p:cTn id="101" dur="1000" fill="hold"/>
                                        <p:tgtEl>
                                          <p:spTgt spid="314"/>
                                        </p:tgtEl>
                                        <p:attrNameLst>
                                          <p:attrName>ppt_h</p:attrName>
                                        </p:attrNameLst>
                                      </p:cBhvr>
                                      <p:tavLst>
                                        <p:tav tm="0">
                                          <p:val>
                                            <p:fltVal val="0"/>
                                          </p:val>
                                        </p:tav>
                                        <p:tav tm="100000">
                                          <p:val>
                                            <p:strVal val="#ppt_h"/>
                                          </p:val>
                                        </p:tav>
                                      </p:tavLst>
                                    </p:anim>
                                    <p:anim calcmode="lin" valueType="num">
                                      <p:cBhvr>
                                        <p:cTn id="102" dur="1000" fill="hold"/>
                                        <p:tgtEl>
                                          <p:spTgt spid="314"/>
                                        </p:tgtEl>
                                        <p:attrNameLst>
                                          <p:attrName>style.rotation</p:attrName>
                                        </p:attrNameLst>
                                      </p:cBhvr>
                                      <p:tavLst>
                                        <p:tav tm="0">
                                          <p:val>
                                            <p:fltVal val="90"/>
                                          </p:val>
                                        </p:tav>
                                        <p:tav tm="100000">
                                          <p:val>
                                            <p:fltVal val="0"/>
                                          </p:val>
                                        </p:tav>
                                      </p:tavLst>
                                    </p:anim>
                                    <p:animEffect transition="in" filter="fade">
                                      <p:cBhvr>
                                        <p:cTn id="103" dur="1000"/>
                                        <p:tgtEl>
                                          <p:spTgt spid="314"/>
                                        </p:tgtEl>
                                      </p:cBhvr>
                                    </p:animEffect>
                                  </p:childTnLst>
                                </p:cTn>
                              </p:par>
                              <p:par>
                                <p:cTn id="104" presetID="53" presetClass="entr" presetSubtype="16" fill="hold" grpId="0" nodeType="withEffect">
                                  <p:stCondLst>
                                    <p:cond delay="750"/>
                                  </p:stCondLst>
                                  <p:childTnLst>
                                    <p:set>
                                      <p:cBhvr>
                                        <p:cTn id="105" dur="1" fill="hold">
                                          <p:stCondLst>
                                            <p:cond delay="0"/>
                                          </p:stCondLst>
                                        </p:cTn>
                                        <p:tgtEl>
                                          <p:spTgt spid="250"/>
                                        </p:tgtEl>
                                        <p:attrNameLst>
                                          <p:attrName>style.visibility</p:attrName>
                                        </p:attrNameLst>
                                      </p:cBhvr>
                                      <p:to>
                                        <p:strVal val="visible"/>
                                      </p:to>
                                    </p:set>
                                    <p:anim calcmode="lin" valueType="num">
                                      <p:cBhvr>
                                        <p:cTn id="106" dur="750" fill="hold"/>
                                        <p:tgtEl>
                                          <p:spTgt spid="250"/>
                                        </p:tgtEl>
                                        <p:attrNameLst>
                                          <p:attrName>ppt_w</p:attrName>
                                        </p:attrNameLst>
                                      </p:cBhvr>
                                      <p:tavLst>
                                        <p:tav tm="0">
                                          <p:val>
                                            <p:fltVal val="0"/>
                                          </p:val>
                                        </p:tav>
                                        <p:tav tm="100000">
                                          <p:val>
                                            <p:strVal val="#ppt_w"/>
                                          </p:val>
                                        </p:tav>
                                      </p:tavLst>
                                    </p:anim>
                                    <p:anim calcmode="lin" valueType="num">
                                      <p:cBhvr>
                                        <p:cTn id="107" dur="750" fill="hold"/>
                                        <p:tgtEl>
                                          <p:spTgt spid="250"/>
                                        </p:tgtEl>
                                        <p:attrNameLst>
                                          <p:attrName>ppt_h</p:attrName>
                                        </p:attrNameLst>
                                      </p:cBhvr>
                                      <p:tavLst>
                                        <p:tav tm="0">
                                          <p:val>
                                            <p:fltVal val="0"/>
                                          </p:val>
                                        </p:tav>
                                        <p:tav tm="100000">
                                          <p:val>
                                            <p:strVal val="#ppt_h"/>
                                          </p:val>
                                        </p:tav>
                                      </p:tavLst>
                                    </p:anim>
                                    <p:animEffect transition="in" filter="fade">
                                      <p:cBhvr>
                                        <p:cTn id="108" dur="750"/>
                                        <p:tgtEl>
                                          <p:spTgt spid="250"/>
                                        </p:tgtEl>
                                      </p:cBhvr>
                                    </p:animEffect>
                                  </p:childTnLst>
                                </p:cTn>
                              </p:par>
                              <p:par>
                                <p:cTn id="109" presetID="53" presetClass="entr" presetSubtype="16" fill="hold" grpId="0" nodeType="withEffect">
                                  <p:stCondLst>
                                    <p:cond delay="750"/>
                                  </p:stCondLst>
                                  <p:childTnLst>
                                    <p:set>
                                      <p:cBhvr>
                                        <p:cTn id="110" dur="1" fill="hold">
                                          <p:stCondLst>
                                            <p:cond delay="0"/>
                                          </p:stCondLst>
                                        </p:cTn>
                                        <p:tgtEl>
                                          <p:spTgt spid="264"/>
                                        </p:tgtEl>
                                        <p:attrNameLst>
                                          <p:attrName>style.visibility</p:attrName>
                                        </p:attrNameLst>
                                      </p:cBhvr>
                                      <p:to>
                                        <p:strVal val="visible"/>
                                      </p:to>
                                    </p:set>
                                    <p:anim calcmode="lin" valueType="num">
                                      <p:cBhvr>
                                        <p:cTn id="111" dur="750" fill="hold"/>
                                        <p:tgtEl>
                                          <p:spTgt spid="264"/>
                                        </p:tgtEl>
                                        <p:attrNameLst>
                                          <p:attrName>ppt_w</p:attrName>
                                        </p:attrNameLst>
                                      </p:cBhvr>
                                      <p:tavLst>
                                        <p:tav tm="0">
                                          <p:val>
                                            <p:fltVal val="0"/>
                                          </p:val>
                                        </p:tav>
                                        <p:tav tm="100000">
                                          <p:val>
                                            <p:strVal val="#ppt_w"/>
                                          </p:val>
                                        </p:tav>
                                      </p:tavLst>
                                    </p:anim>
                                    <p:anim calcmode="lin" valueType="num">
                                      <p:cBhvr>
                                        <p:cTn id="112" dur="750" fill="hold"/>
                                        <p:tgtEl>
                                          <p:spTgt spid="264"/>
                                        </p:tgtEl>
                                        <p:attrNameLst>
                                          <p:attrName>ppt_h</p:attrName>
                                        </p:attrNameLst>
                                      </p:cBhvr>
                                      <p:tavLst>
                                        <p:tav tm="0">
                                          <p:val>
                                            <p:fltVal val="0"/>
                                          </p:val>
                                        </p:tav>
                                        <p:tav tm="100000">
                                          <p:val>
                                            <p:strVal val="#ppt_h"/>
                                          </p:val>
                                        </p:tav>
                                      </p:tavLst>
                                    </p:anim>
                                    <p:animEffect transition="in" filter="fade">
                                      <p:cBhvr>
                                        <p:cTn id="113" dur="750"/>
                                        <p:tgtEl>
                                          <p:spTgt spid="264"/>
                                        </p:tgtEl>
                                      </p:cBhvr>
                                    </p:animEffect>
                                  </p:childTnLst>
                                </p:cTn>
                              </p:par>
                              <p:par>
                                <p:cTn id="114" presetID="53" presetClass="entr" presetSubtype="16" fill="hold" grpId="0" nodeType="withEffect">
                                  <p:stCondLst>
                                    <p:cond delay="750"/>
                                  </p:stCondLst>
                                  <p:childTnLst>
                                    <p:set>
                                      <p:cBhvr>
                                        <p:cTn id="115" dur="1" fill="hold">
                                          <p:stCondLst>
                                            <p:cond delay="0"/>
                                          </p:stCondLst>
                                        </p:cTn>
                                        <p:tgtEl>
                                          <p:spTgt spid="236"/>
                                        </p:tgtEl>
                                        <p:attrNameLst>
                                          <p:attrName>style.visibility</p:attrName>
                                        </p:attrNameLst>
                                      </p:cBhvr>
                                      <p:to>
                                        <p:strVal val="visible"/>
                                      </p:to>
                                    </p:set>
                                    <p:anim calcmode="lin" valueType="num">
                                      <p:cBhvr>
                                        <p:cTn id="116" dur="750" fill="hold"/>
                                        <p:tgtEl>
                                          <p:spTgt spid="236"/>
                                        </p:tgtEl>
                                        <p:attrNameLst>
                                          <p:attrName>ppt_w</p:attrName>
                                        </p:attrNameLst>
                                      </p:cBhvr>
                                      <p:tavLst>
                                        <p:tav tm="0">
                                          <p:val>
                                            <p:fltVal val="0"/>
                                          </p:val>
                                        </p:tav>
                                        <p:tav tm="100000">
                                          <p:val>
                                            <p:strVal val="#ppt_w"/>
                                          </p:val>
                                        </p:tav>
                                      </p:tavLst>
                                    </p:anim>
                                    <p:anim calcmode="lin" valueType="num">
                                      <p:cBhvr>
                                        <p:cTn id="117" dur="750" fill="hold"/>
                                        <p:tgtEl>
                                          <p:spTgt spid="236"/>
                                        </p:tgtEl>
                                        <p:attrNameLst>
                                          <p:attrName>ppt_h</p:attrName>
                                        </p:attrNameLst>
                                      </p:cBhvr>
                                      <p:tavLst>
                                        <p:tav tm="0">
                                          <p:val>
                                            <p:fltVal val="0"/>
                                          </p:val>
                                        </p:tav>
                                        <p:tav tm="100000">
                                          <p:val>
                                            <p:strVal val="#ppt_h"/>
                                          </p:val>
                                        </p:tav>
                                      </p:tavLst>
                                    </p:anim>
                                    <p:animEffect transition="in" filter="fade">
                                      <p:cBhvr>
                                        <p:cTn id="118" dur="750"/>
                                        <p:tgtEl>
                                          <p:spTgt spid="236"/>
                                        </p:tgtEl>
                                      </p:cBhvr>
                                    </p:animEffect>
                                  </p:childTnLst>
                                </p:cTn>
                              </p:par>
                              <p:par>
                                <p:cTn id="119" presetID="53" presetClass="entr" presetSubtype="16" fill="hold" grpId="0" nodeType="withEffect">
                                  <p:stCondLst>
                                    <p:cond delay="750"/>
                                  </p:stCondLst>
                                  <p:childTnLst>
                                    <p:set>
                                      <p:cBhvr>
                                        <p:cTn id="120" dur="1" fill="hold">
                                          <p:stCondLst>
                                            <p:cond delay="0"/>
                                          </p:stCondLst>
                                        </p:cTn>
                                        <p:tgtEl>
                                          <p:spTgt spid="254"/>
                                        </p:tgtEl>
                                        <p:attrNameLst>
                                          <p:attrName>style.visibility</p:attrName>
                                        </p:attrNameLst>
                                      </p:cBhvr>
                                      <p:to>
                                        <p:strVal val="visible"/>
                                      </p:to>
                                    </p:set>
                                    <p:anim calcmode="lin" valueType="num">
                                      <p:cBhvr>
                                        <p:cTn id="121" dur="750" fill="hold"/>
                                        <p:tgtEl>
                                          <p:spTgt spid="254"/>
                                        </p:tgtEl>
                                        <p:attrNameLst>
                                          <p:attrName>ppt_w</p:attrName>
                                        </p:attrNameLst>
                                      </p:cBhvr>
                                      <p:tavLst>
                                        <p:tav tm="0">
                                          <p:val>
                                            <p:fltVal val="0"/>
                                          </p:val>
                                        </p:tav>
                                        <p:tav tm="100000">
                                          <p:val>
                                            <p:strVal val="#ppt_w"/>
                                          </p:val>
                                        </p:tav>
                                      </p:tavLst>
                                    </p:anim>
                                    <p:anim calcmode="lin" valueType="num">
                                      <p:cBhvr>
                                        <p:cTn id="122" dur="750" fill="hold"/>
                                        <p:tgtEl>
                                          <p:spTgt spid="254"/>
                                        </p:tgtEl>
                                        <p:attrNameLst>
                                          <p:attrName>ppt_h</p:attrName>
                                        </p:attrNameLst>
                                      </p:cBhvr>
                                      <p:tavLst>
                                        <p:tav tm="0">
                                          <p:val>
                                            <p:fltVal val="0"/>
                                          </p:val>
                                        </p:tav>
                                        <p:tav tm="100000">
                                          <p:val>
                                            <p:strVal val="#ppt_h"/>
                                          </p:val>
                                        </p:tav>
                                      </p:tavLst>
                                    </p:anim>
                                    <p:animEffect transition="in" filter="fade">
                                      <p:cBhvr>
                                        <p:cTn id="123" dur="750"/>
                                        <p:tgtEl>
                                          <p:spTgt spid="254"/>
                                        </p:tgtEl>
                                      </p:cBhvr>
                                    </p:animEffect>
                                  </p:childTnLst>
                                </p:cTn>
                              </p:par>
                              <p:par>
                                <p:cTn id="124" presetID="53" presetClass="entr" presetSubtype="16" fill="hold" grpId="0" nodeType="withEffect">
                                  <p:stCondLst>
                                    <p:cond delay="750"/>
                                  </p:stCondLst>
                                  <p:childTnLst>
                                    <p:set>
                                      <p:cBhvr>
                                        <p:cTn id="125" dur="1" fill="hold">
                                          <p:stCondLst>
                                            <p:cond delay="0"/>
                                          </p:stCondLst>
                                        </p:cTn>
                                        <p:tgtEl>
                                          <p:spTgt spid="259"/>
                                        </p:tgtEl>
                                        <p:attrNameLst>
                                          <p:attrName>style.visibility</p:attrName>
                                        </p:attrNameLst>
                                      </p:cBhvr>
                                      <p:to>
                                        <p:strVal val="visible"/>
                                      </p:to>
                                    </p:set>
                                    <p:anim calcmode="lin" valueType="num">
                                      <p:cBhvr>
                                        <p:cTn id="126" dur="750" fill="hold"/>
                                        <p:tgtEl>
                                          <p:spTgt spid="259"/>
                                        </p:tgtEl>
                                        <p:attrNameLst>
                                          <p:attrName>ppt_w</p:attrName>
                                        </p:attrNameLst>
                                      </p:cBhvr>
                                      <p:tavLst>
                                        <p:tav tm="0">
                                          <p:val>
                                            <p:fltVal val="0"/>
                                          </p:val>
                                        </p:tav>
                                        <p:tav tm="100000">
                                          <p:val>
                                            <p:strVal val="#ppt_w"/>
                                          </p:val>
                                        </p:tav>
                                      </p:tavLst>
                                    </p:anim>
                                    <p:anim calcmode="lin" valueType="num">
                                      <p:cBhvr>
                                        <p:cTn id="127" dur="750" fill="hold"/>
                                        <p:tgtEl>
                                          <p:spTgt spid="259"/>
                                        </p:tgtEl>
                                        <p:attrNameLst>
                                          <p:attrName>ppt_h</p:attrName>
                                        </p:attrNameLst>
                                      </p:cBhvr>
                                      <p:tavLst>
                                        <p:tav tm="0">
                                          <p:val>
                                            <p:fltVal val="0"/>
                                          </p:val>
                                        </p:tav>
                                        <p:tav tm="100000">
                                          <p:val>
                                            <p:strVal val="#ppt_h"/>
                                          </p:val>
                                        </p:tav>
                                      </p:tavLst>
                                    </p:anim>
                                    <p:animEffect transition="in" filter="fade">
                                      <p:cBhvr>
                                        <p:cTn id="128" dur="750"/>
                                        <p:tgtEl>
                                          <p:spTgt spid="259"/>
                                        </p:tgtEl>
                                      </p:cBhvr>
                                    </p:animEffect>
                                  </p:childTnLst>
                                </p:cTn>
                              </p:par>
                              <p:par>
                                <p:cTn id="129" presetID="53" presetClass="entr" presetSubtype="16" fill="hold" grpId="0" nodeType="withEffect">
                                  <p:stCondLst>
                                    <p:cond delay="750"/>
                                  </p:stCondLst>
                                  <p:childTnLst>
                                    <p:set>
                                      <p:cBhvr>
                                        <p:cTn id="130" dur="1" fill="hold">
                                          <p:stCondLst>
                                            <p:cond delay="0"/>
                                          </p:stCondLst>
                                        </p:cTn>
                                        <p:tgtEl>
                                          <p:spTgt spid="237"/>
                                        </p:tgtEl>
                                        <p:attrNameLst>
                                          <p:attrName>style.visibility</p:attrName>
                                        </p:attrNameLst>
                                      </p:cBhvr>
                                      <p:to>
                                        <p:strVal val="visible"/>
                                      </p:to>
                                    </p:set>
                                    <p:anim calcmode="lin" valueType="num">
                                      <p:cBhvr>
                                        <p:cTn id="131" dur="750" fill="hold"/>
                                        <p:tgtEl>
                                          <p:spTgt spid="237"/>
                                        </p:tgtEl>
                                        <p:attrNameLst>
                                          <p:attrName>ppt_w</p:attrName>
                                        </p:attrNameLst>
                                      </p:cBhvr>
                                      <p:tavLst>
                                        <p:tav tm="0">
                                          <p:val>
                                            <p:fltVal val="0"/>
                                          </p:val>
                                        </p:tav>
                                        <p:tav tm="100000">
                                          <p:val>
                                            <p:strVal val="#ppt_w"/>
                                          </p:val>
                                        </p:tav>
                                      </p:tavLst>
                                    </p:anim>
                                    <p:anim calcmode="lin" valueType="num">
                                      <p:cBhvr>
                                        <p:cTn id="132" dur="750" fill="hold"/>
                                        <p:tgtEl>
                                          <p:spTgt spid="237"/>
                                        </p:tgtEl>
                                        <p:attrNameLst>
                                          <p:attrName>ppt_h</p:attrName>
                                        </p:attrNameLst>
                                      </p:cBhvr>
                                      <p:tavLst>
                                        <p:tav tm="0">
                                          <p:val>
                                            <p:fltVal val="0"/>
                                          </p:val>
                                        </p:tav>
                                        <p:tav tm="100000">
                                          <p:val>
                                            <p:strVal val="#ppt_h"/>
                                          </p:val>
                                        </p:tav>
                                      </p:tavLst>
                                    </p:anim>
                                    <p:animEffect transition="in" filter="fade">
                                      <p:cBhvr>
                                        <p:cTn id="133" dur="750"/>
                                        <p:tgtEl>
                                          <p:spTgt spid="237"/>
                                        </p:tgtEl>
                                      </p:cBhvr>
                                    </p:animEffect>
                                  </p:childTnLst>
                                </p:cTn>
                              </p:par>
                              <p:par>
                                <p:cTn id="134" presetID="53" presetClass="entr" presetSubtype="16" fill="hold" grpId="0" nodeType="withEffect">
                                  <p:stCondLst>
                                    <p:cond delay="750"/>
                                  </p:stCondLst>
                                  <p:childTnLst>
                                    <p:set>
                                      <p:cBhvr>
                                        <p:cTn id="135" dur="1" fill="hold">
                                          <p:stCondLst>
                                            <p:cond delay="0"/>
                                          </p:stCondLst>
                                        </p:cTn>
                                        <p:tgtEl>
                                          <p:spTgt spid="238"/>
                                        </p:tgtEl>
                                        <p:attrNameLst>
                                          <p:attrName>style.visibility</p:attrName>
                                        </p:attrNameLst>
                                      </p:cBhvr>
                                      <p:to>
                                        <p:strVal val="visible"/>
                                      </p:to>
                                    </p:set>
                                    <p:anim calcmode="lin" valueType="num">
                                      <p:cBhvr>
                                        <p:cTn id="136" dur="750" fill="hold"/>
                                        <p:tgtEl>
                                          <p:spTgt spid="238"/>
                                        </p:tgtEl>
                                        <p:attrNameLst>
                                          <p:attrName>ppt_w</p:attrName>
                                        </p:attrNameLst>
                                      </p:cBhvr>
                                      <p:tavLst>
                                        <p:tav tm="0">
                                          <p:val>
                                            <p:fltVal val="0"/>
                                          </p:val>
                                        </p:tav>
                                        <p:tav tm="100000">
                                          <p:val>
                                            <p:strVal val="#ppt_w"/>
                                          </p:val>
                                        </p:tav>
                                      </p:tavLst>
                                    </p:anim>
                                    <p:anim calcmode="lin" valueType="num">
                                      <p:cBhvr>
                                        <p:cTn id="137" dur="750" fill="hold"/>
                                        <p:tgtEl>
                                          <p:spTgt spid="238"/>
                                        </p:tgtEl>
                                        <p:attrNameLst>
                                          <p:attrName>ppt_h</p:attrName>
                                        </p:attrNameLst>
                                      </p:cBhvr>
                                      <p:tavLst>
                                        <p:tav tm="0">
                                          <p:val>
                                            <p:fltVal val="0"/>
                                          </p:val>
                                        </p:tav>
                                        <p:tav tm="100000">
                                          <p:val>
                                            <p:strVal val="#ppt_h"/>
                                          </p:val>
                                        </p:tav>
                                      </p:tavLst>
                                    </p:anim>
                                    <p:animEffect transition="in" filter="fade">
                                      <p:cBhvr>
                                        <p:cTn id="138" dur="750"/>
                                        <p:tgtEl>
                                          <p:spTgt spid="238"/>
                                        </p:tgtEl>
                                      </p:cBhvr>
                                    </p:animEffect>
                                  </p:childTnLst>
                                </p:cTn>
                              </p:par>
                              <p:par>
                                <p:cTn id="139" presetID="53" presetClass="entr" presetSubtype="16" fill="hold" grpId="0" nodeType="withEffect">
                                  <p:stCondLst>
                                    <p:cond delay="750"/>
                                  </p:stCondLst>
                                  <p:childTnLst>
                                    <p:set>
                                      <p:cBhvr>
                                        <p:cTn id="140" dur="1" fill="hold">
                                          <p:stCondLst>
                                            <p:cond delay="0"/>
                                          </p:stCondLst>
                                        </p:cTn>
                                        <p:tgtEl>
                                          <p:spTgt spid="260"/>
                                        </p:tgtEl>
                                        <p:attrNameLst>
                                          <p:attrName>style.visibility</p:attrName>
                                        </p:attrNameLst>
                                      </p:cBhvr>
                                      <p:to>
                                        <p:strVal val="visible"/>
                                      </p:to>
                                    </p:set>
                                    <p:anim calcmode="lin" valueType="num">
                                      <p:cBhvr>
                                        <p:cTn id="141" dur="750" fill="hold"/>
                                        <p:tgtEl>
                                          <p:spTgt spid="260"/>
                                        </p:tgtEl>
                                        <p:attrNameLst>
                                          <p:attrName>ppt_w</p:attrName>
                                        </p:attrNameLst>
                                      </p:cBhvr>
                                      <p:tavLst>
                                        <p:tav tm="0">
                                          <p:val>
                                            <p:fltVal val="0"/>
                                          </p:val>
                                        </p:tav>
                                        <p:tav tm="100000">
                                          <p:val>
                                            <p:strVal val="#ppt_w"/>
                                          </p:val>
                                        </p:tav>
                                      </p:tavLst>
                                    </p:anim>
                                    <p:anim calcmode="lin" valueType="num">
                                      <p:cBhvr>
                                        <p:cTn id="142" dur="750" fill="hold"/>
                                        <p:tgtEl>
                                          <p:spTgt spid="260"/>
                                        </p:tgtEl>
                                        <p:attrNameLst>
                                          <p:attrName>ppt_h</p:attrName>
                                        </p:attrNameLst>
                                      </p:cBhvr>
                                      <p:tavLst>
                                        <p:tav tm="0">
                                          <p:val>
                                            <p:fltVal val="0"/>
                                          </p:val>
                                        </p:tav>
                                        <p:tav tm="100000">
                                          <p:val>
                                            <p:strVal val="#ppt_h"/>
                                          </p:val>
                                        </p:tav>
                                      </p:tavLst>
                                    </p:anim>
                                    <p:animEffect transition="in" filter="fade">
                                      <p:cBhvr>
                                        <p:cTn id="143" dur="750"/>
                                        <p:tgtEl>
                                          <p:spTgt spid="260"/>
                                        </p:tgtEl>
                                      </p:cBhvr>
                                    </p:animEffect>
                                  </p:childTnLst>
                                </p:cTn>
                              </p:par>
                              <p:par>
                                <p:cTn id="144" presetID="53" presetClass="entr" presetSubtype="16" fill="hold" grpId="0" nodeType="withEffect">
                                  <p:stCondLst>
                                    <p:cond delay="750"/>
                                  </p:stCondLst>
                                  <p:childTnLst>
                                    <p:set>
                                      <p:cBhvr>
                                        <p:cTn id="145" dur="1" fill="hold">
                                          <p:stCondLst>
                                            <p:cond delay="0"/>
                                          </p:stCondLst>
                                        </p:cTn>
                                        <p:tgtEl>
                                          <p:spTgt spid="261"/>
                                        </p:tgtEl>
                                        <p:attrNameLst>
                                          <p:attrName>style.visibility</p:attrName>
                                        </p:attrNameLst>
                                      </p:cBhvr>
                                      <p:to>
                                        <p:strVal val="visible"/>
                                      </p:to>
                                    </p:set>
                                    <p:anim calcmode="lin" valueType="num">
                                      <p:cBhvr>
                                        <p:cTn id="146" dur="750" fill="hold"/>
                                        <p:tgtEl>
                                          <p:spTgt spid="261"/>
                                        </p:tgtEl>
                                        <p:attrNameLst>
                                          <p:attrName>ppt_w</p:attrName>
                                        </p:attrNameLst>
                                      </p:cBhvr>
                                      <p:tavLst>
                                        <p:tav tm="0">
                                          <p:val>
                                            <p:fltVal val="0"/>
                                          </p:val>
                                        </p:tav>
                                        <p:tav tm="100000">
                                          <p:val>
                                            <p:strVal val="#ppt_w"/>
                                          </p:val>
                                        </p:tav>
                                      </p:tavLst>
                                    </p:anim>
                                    <p:anim calcmode="lin" valueType="num">
                                      <p:cBhvr>
                                        <p:cTn id="147" dur="750" fill="hold"/>
                                        <p:tgtEl>
                                          <p:spTgt spid="261"/>
                                        </p:tgtEl>
                                        <p:attrNameLst>
                                          <p:attrName>ppt_h</p:attrName>
                                        </p:attrNameLst>
                                      </p:cBhvr>
                                      <p:tavLst>
                                        <p:tav tm="0">
                                          <p:val>
                                            <p:fltVal val="0"/>
                                          </p:val>
                                        </p:tav>
                                        <p:tav tm="100000">
                                          <p:val>
                                            <p:strVal val="#ppt_h"/>
                                          </p:val>
                                        </p:tav>
                                      </p:tavLst>
                                    </p:anim>
                                    <p:animEffect transition="in" filter="fade">
                                      <p:cBhvr>
                                        <p:cTn id="148" dur="750"/>
                                        <p:tgtEl>
                                          <p:spTgt spid="261"/>
                                        </p:tgtEl>
                                      </p:cBhvr>
                                    </p:animEffect>
                                  </p:childTnLst>
                                </p:cTn>
                              </p:par>
                              <p:par>
                                <p:cTn id="149" presetID="53" presetClass="entr" presetSubtype="16" fill="hold" grpId="0" nodeType="withEffect">
                                  <p:stCondLst>
                                    <p:cond delay="750"/>
                                  </p:stCondLst>
                                  <p:childTnLst>
                                    <p:set>
                                      <p:cBhvr>
                                        <p:cTn id="150" dur="1" fill="hold">
                                          <p:stCondLst>
                                            <p:cond delay="0"/>
                                          </p:stCondLst>
                                        </p:cTn>
                                        <p:tgtEl>
                                          <p:spTgt spid="262"/>
                                        </p:tgtEl>
                                        <p:attrNameLst>
                                          <p:attrName>style.visibility</p:attrName>
                                        </p:attrNameLst>
                                      </p:cBhvr>
                                      <p:to>
                                        <p:strVal val="visible"/>
                                      </p:to>
                                    </p:set>
                                    <p:anim calcmode="lin" valueType="num">
                                      <p:cBhvr>
                                        <p:cTn id="151" dur="750" fill="hold"/>
                                        <p:tgtEl>
                                          <p:spTgt spid="262"/>
                                        </p:tgtEl>
                                        <p:attrNameLst>
                                          <p:attrName>ppt_w</p:attrName>
                                        </p:attrNameLst>
                                      </p:cBhvr>
                                      <p:tavLst>
                                        <p:tav tm="0">
                                          <p:val>
                                            <p:fltVal val="0"/>
                                          </p:val>
                                        </p:tav>
                                        <p:tav tm="100000">
                                          <p:val>
                                            <p:strVal val="#ppt_w"/>
                                          </p:val>
                                        </p:tav>
                                      </p:tavLst>
                                    </p:anim>
                                    <p:anim calcmode="lin" valueType="num">
                                      <p:cBhvr>
                                        <p:cTn id="152" dur="750" fill="hold"/>
                                        <p:tgtEl>
                                          <p:spTgt spid="262"/>
                                        </p:tgtEl>
                                        <p:attrNameLst>
                                          <p:attrName>ppt_h</p:attrName>
                                        </p:attrNameLst>
                                      </p:cBhvr>
                                      <p:tavLst>
                                        <p:tav tm="0">
                                          <p:val>
                                            <p:fltVal val="0"/>
                                          </p:val>
                                        </p:tav>
                                        <p:tav tm="100000">
                                          <p:val>
                                            <p:strVal val="#ppt_h"/>
                                          </p:val>
                                        </p:tav>
                                      </p:tavLst>
                                    </p:anim>
                                    <p:animEffect transition="in" filter="fade">
                                      <p:cBhvr>
                                        <p:cTn id="153" dur="750"/>
                                        <p:tgtEl>
                                          <p:spTgt spid="262"/>
                                        </p:tgtEl>
                                      </p:cBhvr>
                                    </p:animEffect>
                                  </p:childTnLst>
                                </p:cTn>
                              </p:par>
                              <p:par>
                                <p:cTn id="154" presetID="53" presetClass="entr" presetSubtype="16" fill="hold" grpId="0" nodeType="withEffect">
                                  <p:stCondLst>
                                    <p:cond delay="750"/>
                                  </p:stCondLst>
                                  <p:childTnLst>
                                    <p:set>
                                      <p:cBhvr>
                                        <p:cTn id="155" dur="1" fill="hold">
                                          <p:stCondLst>
                                            <p:cond delay="0"/>
                                          </p:stCondLst>
                                        </p:cTn>
                                        <p:tgtEl>
                                          <p:spTgt spid="270"/>
                                        </p:tgtEl>
                                        <p:attrNameLst>
                                          <p:attrName>style.visibility</p:attrName>
                                        </p:attrNameLst>
                                      </p:cBhvr>
                                      <p:to>
                                        <p:strVal val="visible"/>
                                      </p:to>
                                    </p:set>
                                    <p:anim calcmode="lin" valueType="num">
                                      <p:cBhvr>
                                        <p:cTn id="156" dur="750" fill="hold"/>
                                        <p:tgtEl>
                                          <p:spTgt spid="270"/>
                                        </p:tgtEl>
                                        <p:attrNameLst>
                                          <p:attrName>ppt_w</p:attrName>
                                        </p:attrNameLst>
                                      </p:cBhvr>
                                      <p:tavLst>
                                        <p:tav tm="0">
                                          <p:val>
                                            <p:fltVal val="0"/>
                                          </p:val>
                                        </p:tav>
                                        <p:tav tm="100000">
                                          <p:val>
                                            <p:strVal val="#ppt_w"/>
                                          </p:val>
                                        </p:tav>
                                      </p:tavLst>
                                    </p:anim>
                                    <p:anim calcmode="lin" valueType="num">
                                      <p:cBhvr>
                                        <p:cTn id="157" dur="750" fill="hold"/>
                                        <p:tgtEl>
                                          <p:spTgt spid="270"/>
                                        </p:tgtEl>
                                        <p:attrNameLst>
                                          <p:attrName>ppt_h</p:attrName>
                                        </p:attrNameLst>
                                      </p:cBhvr>
                                      <p:tavLst>
                                        <p:tav tm="0">
                                          <p:val>
                                            <p:fltVal val="0"/>
                                          </p:val>
                                        </p:tav>
                                        <p:tav tm="100000">
                                          <p:val>
                                            <p:strVal val="#ppt_h"/>
                                          </p:val>
                                        </p:tav>
                                      </p:tavLst>
                                    </p:anim>
                                    <p:animEffect transition="in" filter="fade">
                                      <p:cBhvr>
                                        <p:cTn id="158" dur="750"/>
                                        <p:tgtEl>
                                          <p:spTgt spid="270"/>
                                        </p:tgtEl>
                                      </p:cBhvr>
                                    </p:animEffect>
                                  </p:childTnLst>
                                </p:cTn>
                              </p:par>
                              <p:par>
                                <p:cTn id="159" presetID="53" presetClass="entr" presetSubtype="16" fill="hold" grpId="0" nodeType="withEffect">
                                  <p:stCondLst>
                                    <p:cond delay="750"/>
                                  </p:stCondLst>
                                  <p:childTnLst>
                                    <p:set>
                                      <p:cBhvr>
                                        <p:cTn id="160" dur="1" fill="hold">
                                          <p:stCondLst>
                                            <p:cond delay="0"/>
                                          </p:stCondLst>
                                        </p:cTn>
                                        <p:tgtEl>
                                          <p:spTgt spid="234"/>
                                        </p:tgtEl>
                                        <p:attrNameLst>
                                          <p:attrName>style.visibility</p:attrName>
                                        </p:attrNameLst>
                                      </p:cBhvr>
                                      <p:to>
                                        <p:strVal val="visible"/>
                                      </p:to>
                                    </p:set>
                                    <p:anim calcmode="lin" valueType="num">
                                      <p:cBhvr>
                                        <p:cTn id="161" dur="750" fill="hold"/>
                                        <p:tgtEl>
                                          <p:spTgt spid="234"/>
                                        </p:tgtEl>
                                        <p:attrNameLst>
                                          <p:attrName>ppt_w</p:attrName>
                                        </p:attrNameLst>
                                      </p:cBhvr>
                                      <p:tavLst>
                                        <p:tav tm="0">
                                          <p:val>
                                            <p:fltVal val="0"/>
                                          </p:val>
                                        </p:tav>
                                        <p:tav tm="100000">
                                          <p:val>
                                            <p:strVal val="#ppt_w"/>
                                          </p:val>
                                        </p:tav>
                                      </p:tavLst>
                                    </p:anim>
                                    <p:anim calcmode="lin" valueType="num">
                                      <p:cBhvr>
                                        <p:cTn id="162" dur="750" fill="hold"/>
                                        <p:tgtEl>
                                          <p:spTgt spid="234"/>
                                        </p:tgtEl>
                                        <p:attrNameLst>
                                          <p:attrName>ppt_h</p:attrName>
                                        </p:attrNameLst>
                                      </p:cBhvr>
                                      <p:tavLst>
                                        <p:tav tm="0">
                                          <p:val>
                                            <p:fltVal val="0"/>
                                          </p:val>
                                        </p:tav>
                                        <p:tav tm="100000">
                                          <p:val>
                                            <p:strVal val="#ppt_h"/>
                                          </p:val>
                                        </p:tav>
                                      </p:tavLst>
                                    </p:anim>
                                    <p:animEffect transition="in" filter="fade">
                                      <p:cBhvr>
                                        <p:cTn id="163" dur="750"/>
                                        <p:tgtEl>
                                          <p:spTgt spid="234"/>
                                        </p:tgtEl>
                                      </p:cBhvr>
                                    </p:animEffect>
                                  </p:childTnLst>
                                </p:cTn>
                              </p:par>
                              <p:par>
                                <p:cTn id="164" presetID="53" presetClass="entr" presetSubtype="16" fill="hold" grpId="0" nodeType="withEffect">
                                  <p:stCondLst>
                                    <p:cond delay="750"/>
                                  </p:stCondLst>
                                  <p:childTnLst>
                                    <p:set>
                                      <p:cBhvr>
                                        <p:cTn id="165" dur="1" fill="hold">
                                          <p:stCondLst>
                                            <p:cond delay="0"/>
                                          </p:stCondLst>
                                        </p:cTn>
                                        <p:tgtEl>
                                          <p:spTgt spid="271"/>
                                        </p:tgtEl>
                                        <p:attrNameLst>
                                          <p:attrName>style.visibility</p:attrName>
                                        </p:attrNameLst>
                                      </p:cBhvr>
                                      <p:to>
                                        <p:strVal val="visible"/>
                                      </p:to>
                                    </p:set>
                                    <p:anim calcmode="lin" valueType="num">
                                      <p:cBhvr>
                                        <p:cTn id="166" dur="750" fill="hold"/>
                                        <p:tgtEl>
                                          <p:spTgt spid="271"/>
                                        </p:tgtEl>
                                        <p:attrNameLst>
                                          <p:attrName>ppt_w</p:attrName>
                                        </p:attrNameLst>
                                      </p:cBhvr>
                                      <p:tavLst>
                                        <p:tav tm="0">
                                          <p:val>
                                            <p:fltVal val="0"/>
                                          </p:val>
                                        </p:tav>
                                        <p:tav tm="100000">
                                          <p:val>
                                            <p:strVal val="#ppt_w"/>
                                          </p:val>
                                        </p:tav>
                                      </p:tavLst>
                                    </p:anim>
                                    <p:anim calcmode="lin" valueType="num">
                                      <p:cBhvr>
                                        <p:cTn id="167" dur="750" fill="hold"/>
                                        <p:tgtEl>
                                          <p:spTgt spid="271"/>
                                        </p:tgtEl>
                                        <p:attrNameLst>
                                          <p:attrName>ppt_h</p:attrName>
                                        </p:attrNameLst>
                                      </p:cBhvr>
                                      <p:tavLst>
                                        <p:tav tm="0">
                                          <p:val>
                                            <p:fltVal val="0"/>
                                          </p:val>
                                        </p:tav>
                                        <p:tav tm="100000">
                                          <p:val>
                                            <p:strVal val="#ppt_h"/>
                                          </p:val>
                                        </p:tav>
                                      </p:tavLst>
                                    </p:anim>
                                    <p:animEffect transition="in" filter="fade">
                                      <p:cBhvr>
                                        <p:cTn id="168" dur="750"/>
                                        <p:tgtEl>
                                          <p:spTgt spid="271"/>
                                        </p:tgtEl>
                                      </p:cBhvr>
                                    </p:animEffect>
                                  </p:childTnLst>
                                </p:cTn>
                              </p:par>
                              <p:par>
                                <p:cTn id="169" presetID="53" presetClass="entr" presetSubtype="16" fill="hold" grpId="0" nodeType="withEffect">
                                  <p:stCondLst>
                                    <p:cond delay="750"/>
                                  </p:stCondLst>
                                  <p:childTnLst>
                                    <p:set>
                                      <p:cBhvr>
                                        <p:cTn id="170" dur="1" fill="hold">
                                          <p:stCondLst>
                                            <p:cond delay="0"/>
                                          </p:stCondLst>
                                        </p:cTn>
                                        <p:tgtEl>
                                          <p:spTgt spid="242"/>
                                        </p:tgtEl>
                                        <p:attrNameLst>
                                          <p:attrName>style.visibility</p:attrName>
                                        </p:attrNameLst>
                                      </p:cBhvr>
                                      <p:to>
                                        <p:strVal val="visible"/>
                                      </p:to>
                                    </p:set>
                                    <p:anim calcmode="lin" valueType="num">
                                      <p:cBhvr>
                                        <p:cTn id="171" dur="750" fill="hold"/>
                                        <p:tgtEl>
                                          <p:spTgt spid="242"/>
                                        </p:tgtEl>
                                        <p:attrNameLst>
                                          <p:attrName>ppt_w</p:attrName>
                                        </p:attrNameLst>
                                      </p:cBhvr>
                                      <p:tavLst>
                                        <p:tav tm="0">
                                          <p:val>
                                            <p:fltVal val="0"/>
                                          </p:val>
                                        </p:tav>
                                        <p:tav tm="100000">
                                          <p:val>
                                            <p:strVal val="#ppt_w"/>
                                          </p:val>
                                        </p:tav>
                                      </p:tavLst>
                                    </p:anim>
                                    <p:anim calcmode="lin" valueType="num">
                                      <p:cBhvr>
                                        <p:cTn id="172" dur="750" fill="hold"/>
                                        <p:tgtEl>
                                          <p:spTgt spid="242"/>
                                        </p:tgtEl>
                                        <p:attrNameLst>
                                          <p:attrName>ppt_h</p:attrName>
                                        </p:attrNameLst>
                                      </p:cBhvr>
                                      <p:tavLst>
                                        <p:tav tm="0">
                                          <p:val>
                                            <p:fltVal val="0"/>
                                          </p:val>
                                        </p:tav>
                                        <p:tav tm="100000">
                                          <p:val>
                                            <p:strVal val="#ppt_h"/>
                                          </p:val>
                                        </p:tav>
                                      </p:tavLst>
                                    </p:anim>
                                    <p:animEffect transition="in" filter="fade">
                                      <p:cBhvr>
                                        <p:cTn id="173" dur="750"/>
                                        <p:tgtEl>
                                          <p:spTgt spid="242"/>
                                        </p:tgtEl>
                                      </p:cBhvr>
                                    </p:animEffect>
                                  </p:childTnLst>
                                </p:cTn>
                              </p:par>
                              <p:par>
                                <p:cTn id="174" presetID="53" presetClass="entr" presetSubtype="16" fill="hold" grpId="0" nodeType="withEffect">
                                  <p:stCondLst>
                                    <p:cond delay="750"/>
                                  </p:stCondLst>
                                  <p:childTnLst>
                                    <p:set>
                                      <p:cBhvr>
                                        <p:cTn id="175" dur="1" fill="hold">
                                          <p:stCondLst>
                                            <p:cond delay="0"/>
                                          </p:stCondLst>
                                        </p:cTn>
                                        <p:tgtEl>
                                          <p:spTgt spid="265"/>
                                        </p:tgtEl>
                                        <p:attrNameLst>
                                          <p:attrName>style.visibility</p:attrName>
                                        </p:attrNameLst>
                                      </p:cBhvr>
                                      <p:to>
                                        <p:strVal val="visible"/>
                                      </p:to>
                                    </p:set>
                                    <p:anim calcmode="lin" valueType="num">
                                      <p:cBhvr>
                                        <p:cTn id="176" dur="750" fill="hold"/>
                                        <p:tgtEl>
                                          <p:spTgt spid="265"/>
                                        </p:tgtEl>
                                        <p:attrNameLst>
                                          <p:attrName>ppt_w</p:attrName>
                                        </p:attrNameLst>
                                      </p:cBhvr>
                                      <p:tavLst>
                                        <p:tav tm="0">
                                          <p:val>
                                            <p:fltVal val="0"/>
                                          </p:val>
                                        </p:tav>
                                        <p:tav tm="100000">
                                          <p:val>
                                            <p:strVal val="#ppt_w"/>
                                          </p:val>
                                        </p:tav>
                                      </p:tavLst>
                                    </p:anim>
                                    <p:anim calcmode="lin" valueType="num">
                                      <p:cBhvr>
                                        <p:cTn id="177" dur="750" fill="hold"/>
                                        <p:tgtEl>
                                          <p:spTgt spid="265"/>
                                        </p:tgtEl>
                                        <p:attrNameLst>
                                          <p:attrName>ppt_h</p:attrName>
                                        </p:attrNameLst>
                                      </p:cBhvr>
                                      <p:tavLst>
                                        <p:tav tm="0">
                                          <p:val>
                                            <p:fltVal val="0"/>
                                          </p:val>
                                        </p:tav>
                                        <p:tav tm="100000">
                                          <p:val>
                                            <p:strVal val="#ppt_h"/>
                                          </p:val>
                                        </p:tav>
                                      </p:tavLst>
                                    </p:anim>
                                    <p:animEffect transition="in" filter="fade">
                                      <p:cBhvr>
                                        <p:cTn id="178" dur="750"/>
                                        <p:tgtEl>
                                          <p:spTgt spid="265"/>
                                        </p:tgtEl>
                                      </p:cBhvr>
                                    </p:animEffect>
                                  </p:childTnLst>
                                </p:cTn>
                              </p:par>
                              <p:par>
                                <p:cTn id="179" presetID="53" presetClass="entr" presetSubtype="16" fill="hold" grpId="0" nodeType="withEffect">
                                  <p:stCondLst>
                                    <p:cond delay="750"/>
                                  </p:stCondLst>
                                  <p:childTnLst>
                                    <p:set>
                                      <p:cBhvr>
                                        <p:cTn id="180" dur="1" fill="hold">
                                          <p:stCondLst>
                                            <p:cond delay="0"/>
                                          </p:stCondLst>
                                        </p:cTn>
                                        <p:tgtEl>
                                          <p:spTgt spid="253"/>
                                        </p:tgtEl>
                                        <p:attrNameLst>
                                          <p:attrName>style.visibility</p:attrName>
                                        </p:attrNameLst>
                                      </p:cBhvr>
                                      <p:to>
                                        <p:strVal val="visible"/>
                                      </p:to>
                                    </p:set>
                                    <p:anim calcmode="lin" valueType="num">
                                      <p:cBhvr>
                                        <p:cTn id="181" dur="750" fill="hold"/>
                                        <p:tgtEl>
                                          <p:spTgt spid="253"/>
                                        </p:tgtEl>
                                        <p:attrNameLst>
                                          <p:attrName>ppt_w</p:attrName>
                                        </p:attrNameLst>
                                      </p:cBhvr>
                                      <p:tavLst>
                                        <p:tav tm="0">
                                          <p:val>
                                            <p:fltVal val="0"/>
                                          </p:val>
                                        </p:tav>
                                        <p:tav tm="100000">
                                          <p:val>
                                            <p:strVal val="#ppt_w"/>
                                          </p:val>
                                        </p:tav>
                                      </p:tavLst>
                                    </p:anim>
                                    <p:anim calcmode="lin" valueType="num">
                                      <p:cBhvr>
                                        <p:cTn id="182" dur="750" fill="hold"/>
                                        <p:tgtEl>
                                          <p:spTgt spid="253"/>
                                        </p:tgtEl>
                                        <p:attrNameLst>
                                          <p:attrName>ppt_h</p:attrName>
                                        </p:attrNameLst>
                                      </p:cBhvr>
                                      <p:tavLst>
                                        <p:tav tm="0">
                                          <p:val>
                                            <p:fltVal val="0"/>
                                          </p:val>
                                        </p:tav>
                                        <p:tav tm="100000">
                                          <p:val>
                                            <p:strVal val="#ppt_h"/>
                                          </p:val>
                                        </p:tav>
                                      </p:tavLst>
                                    </p:anim>
                                    <p:animEffect transition="in" filter="fade">
                                      <p:cBhvr>
                                        <p:cTn id="183" dur="750"/>
                                        <p:tgtEl>
                                          <p:spTgt spid="253"/>
                                        </p:tgtEl>
                                      </p:cBhvr>
                                    </p:animEffect>
                                  </p:childTnLst>
                                </p:cTn>
                              </p:par>
                              <p:par>
                                <p:cTn id="184" presetID="53" presetClass="entr" presetSubtype="16" fill="hold" grpId="0" nodeType="withEffect">
                                  <p:stCondLst>
                                    <p:cond delay="750"/>
                                  </p:stCondLst>
                                  <p:childTnLst>
                                    <p:set>
                                      <p:cBhvr>
                                        <p:cTn id="185" dur="1" fill="hold">
                                          <p:stCondLst>
                                            <p:cond delay="0"/>
                                          </p:stCondLst>
                                        </p:cTn>
                                        <p:tgtEl>
                                          <p:spTgt spid="257"/>
                                        </p:tgtEl>
                                        <p:attrNameLst>
                                          <p:attrName>style.visibility</p:attrName>
                                        </p:attrNameLst>
                                      </p:cBhvr>
                                      <p:to>
                                        <p:strVal val="visible"/>
                                      </p:to>
                                    </p:set>
                                    <p:anim calcmode="lin" valueType="num">
                                      <p:cBhvr>
                                        <p:cTn id="186" dur="750" fill="hold"/>
                                        <p:tgtEl>
                                          <p:spTgt spid="257"/>
                                        </p:tgtEl>
                                        <p:attrNameLst>
                                          <p:attrName>ppt_w</p:attrName>
                                        </p:attrNameLst>
                                      </p:cBhvr>
                                      <p:tavLst>
                                        <p:tav tm="0">
                                          <p:val>
                                            <p:fltVal val="0"/>
                                          </p:val>
                                        </p:tav>
                                        <p:tav tm="100000">
                                          <p:val>
                                            <p:strVal val="#ppt_w"/>
                                          </p:val>
                                        </p:tav>
                                      </p:tavLst>
                                    </p:anim>
                                    <p:anim calcmode="lin" valueType="num">
                                      <p:cBhvr>
                                        <p:cTn id="187" dur="750" fill="hold"/>
                                        <p:tgtEl>
                                          <p:spTgt spid="257"/>
                                        </p:tgtEl>
                                        <p:attrNameLst>
                                          <p:attrName>ppt_h</p:attrName>
                                        </p:attrNameLst>
                                      </p:cBhvr>
                                      <p:tavLst>
                                        <p:tav tm="0">
                                          <p:val>
                                            <p:fltVal val="0"/>
                                          </p:val>
                                        </p:tav>
                                        <p:tav tm="100000">
                                          <p:val>
                                            <p:strVal val="#ppt_h"/>
                                          </p:val>
                                        </p:tav>
                                      </p:tavLst>
                                    </p:anim>
                                    <p:animEffect transition="in" filter="fade">
                                      <p:cBhvr>
                                        <p:cTn id="188" dur="750"/>
                                        <p:tgtEl>
                                          <p:spTgt spid="257"/>
                                        </p:tgtEl>
                                      </p:cBhvr>
                                    </p:animEffect>
                                  </p:childTnLst>
                                </p:cTn>
                              </p:par>
                              <p:par>
                                <p:cTn id="189" presetID="53" presetClass="entr" presetSubtype="16" fill="hold" grpId="0" nodeType="withEffect">
                                  <p:stCondLst>
                                    <p:cond delay="750"/>
                                  </p:stCondLst>
                                  <p:childTnLst>
                                    <p:set>
                                      <p:cBhvr>
                                        <p:cTn id="190" dur="1" fill="hold">
                                          <p:stCondLst>
                                            <p:cond delay="0"/>
                                          </p:stCondLst>
                                        </p:cTn>
                                        <p:tgtEl>
                                          <p:spTgt spid="258"/>
                                        </p:tgtEl>
                                        <p:attrNameLst>
                                          <p:attrName>style.visibility</p:attrName>
                                        </p:attrNameLst>
                                      </p:cBhvr>
                                      <p:to>
                                        <p:strVal val="visible"/>
                                      </p:to>
                                    </p:set>
                                    <p:anim calcmode="lin" valueType="num">
                                      <p:cBhvr>
                                        <p:cTn id="191" dur="750" fill="hold"/>
                                        <p:tgtEl>
                                          <p:spTgt spid="258"/>
                                        </p:tgtEl>
                                        <p:attrNameLst>
                                          <p:attrName>ppt_w</p:attrName>
                                        </p:attrNameLst>
                                      </p:cBhvr>
                                      <p:tavLst>
                                        <p:tav tm="0">
                                          <p:val>
                                            <p:fltVal val="0"/>
                                          </p:val>
                                        </p:tav>
                                        <p:tav tm="100000">
                                          <p:val>
                                            <p:strVal val="#ppt_w"/>
                                          </p:val>
                                        </p:tav>
                                      </p:tavLst>
                                    </p:anim>
                                    <p:anim calcmode="lin" valueType="num">
                                      <p:cBhvr>
                                        <p:cTn id="192" dur="750" fill="hold"/>
                                        <p:tgtEl>
                                          <p:spTgt spid="258"/>
                                        </p:tgtEl>
                                        <p:attrNameLst>
                                          <p:attrName>ppt_h</p:attrName>
                                        </p:attrNameLst>
                                      </p:cBhvr>
                                      <p:tavLst>
                                        <p:tav tm="0">
                                          <p:val>
                                            <p:fltVal val="0"/>
                                          </p:val>
                                        </p:tav>
                                        <p:tav tm="100000">
                                          <p:val>
                                            <p:strVal val="#ppt_h"/>
                                          </p:val>
                                        </p:tav>
                                      </p:tavLst>
                                    </p:anim>
                                    <p:animEffect transition="in" filter="fade">
                                      <p:cBhvr>
                                        <p:cTn id="193" dur="750"/>
                                        <p:tgtEl>
                                          <p:spTgt spid="258"/>
                                        </p:tgtEl>
                                      </p:cBhvr>
                                    </p:animEffect>
                                  </p:childTnLst>
                                </p:cTn>
                              </p:par>
                              <p:par>
                                <p:cTn id="194" presetID="53" presetClass="entr" presetSubtype="16" fill="hold" grpId="0" nodeType="withEffect">
                                  <p:stCondLst>
                                    <p:cond delay="750"/>
                                  </p:stCondLst>
                                  <p:childTnLst>
                                    <p:set>
                                      <p:cBhvr>
                                        <p:cTn id="195" dur="1" fill="hold">
                                          <p:stCondLst>
                                            <p:cond delay="0"/>
                                          </p:stCondLst>
                                        </p:cTn>
                                        <p:tgtEl>
                                          <p:spTgt spid="229"/>
                                        </p:tgtEl>
                                        <p:attrNameLst>
                                          <p:attrName>style.visibility</p:attrName>
                                        </p:attrNameLst>
                                      </p:cBhvr>
                                      <p:to>
                                        <p:strVal val="visible"/>
                                      </p:to>
                                    </p:set>
                                    <p:anim calcmode="lin" valueType="num">
                                      <p:cBhvr>
                                        <p:cTn id="196" dur="750" fill="hold"/>
                                        <p:tgtEl>
                                          <p:spTgt spid="229"/>
                                        </p:tgtEl>
                                        <p:attrNameLst>
                                          <p:attrName>ppt_w</p:attrName>
                                        </p:attrNameLst>
                                      </p:cBhvr>
                                      <p:tavLst>
                                        <p:tav tm="0">
                                          <p:val>
                                            <p:fltVal val="0"/>
                                          </p:val>
                                        </p:tav>
                                        <p:tav tm="100000">
                                          <p:val>
                                            <p:strVal val="#ppt_w"/>
                                          </p:val>
                                        </p:tav>
                                      </p:tavLst>
                                    </p:anim>
                                    <p:anim calcmode="lin" valueType="num">
                                      <p:cBhvr>
                                        <p:cTn id="197" dur="750" fill="hold"/>
                                        <p:tgtEl>
                                          <p:spTgt spid="229"/>
                                        </p:tgtEl>
                                        <p:attrNameLst>
                                          <p:attrName>ppt_h</p:attrName>
                                        </p:attrNameLst>
                                      </p:cBhvr>
                                      <p:tavLst>
                                        <p:tav tm="0">
                                          <p:val>
                                            <p:fltVal val="0"/>
                                          </p:val>
                                        </p:tav>
                                        <p:tav tm="100000">
                                          <p:val>
                                            <p:strVal val="#ppt_h"/>
                                          </p:val>
                                        </p:tav>
                                      </p:tavLst>
                                    </p:anim>
                                    <p:animEffect transition="in" filter="fade">
                                      <p:cBhvr>
                                        <p:cTn id="198" dur="750"/>
                                        <p:tgtEl>
                                          <p:spTgt spid="229"/>
                                        </p:tgtEl>
                                      </p:cBhvr>
                                    </p:animEffect>
                                  </p:childTnLst>
                                </p:cTn>
                              </p:par>
                              <p:par>
                                <p:cTn id="199" presetID="53" presetClass="entr" presetSubtype="16" fill="hold" grpId="0" nodeType="withEffect">
                                  <p:stCondLst>
                                    <p:cond delay="750"/>
                                  </p:stCondLst>
                                  <p:childTnLst>
                                    <p:set>
                                      <p:cBhvr>
                                        <p:cTn id="200" dur="1" fill="hold">
                                          <p:stCondLst>
                                            <p:cond delay="0"/>
                                          </p:stCondLst>
                                        </p:cTn>
                                        <p:tgtEl>
                                          <p:spTgt spid="269"/>
                                        </p:tgtEl>
                                        <p:attrNameLst>
                                          <p:attrName>style.visibility</p:attrName>
                                        </p:attrNameLst>
                                      </p:cBhvr>
                                      <p:to>
                                        <p:strVal val="visible"/>
                                      </p:to>
                                    </p:set>
                                    <p:anim calcmode="lin" valueType="num">
                                      <p:cBhvr>
                                        <p:cTn id="201" dur="750" fill="hold"/>
                                        <p:tgtEl>
                                          <p:spTgt spid="269"/>
                                        </p:tgtEl>
                                        <p:attrNameLst>
                                          <p:attrName>ppt_w</p:attrName>
                                        </p:attrNameLst>
                                      </p:cBhvr>
                                      <p:tavLst>
                                        <p:tav tm="0">
                                          <p:val>
                                            <p:fltVal val="0"/>
                                          </p:val>
                                        </p:tav>
                                        <p:tav tm="100000">
                                          <p:val>
                                            <p:strVal val="#ppt_w"/>
                                          </p:val>
                                        </p:tav>
                                      </p:tavLst>
                                    </p:anim>
                                    <p:anim calcmode="lin" valueType="num">
                                      <p:cBhvr>
                                        <p:cTn id="202" dur="750" fill="hold"/>
                                        <p:tgtEl>
                                          <p:spTgt spid="269"/>
                                        </p:tgtEl>
                                        <p:attrNameLst>
                                          <p:attrName>ppt_h</p:attrName>
                                        </p:attrNameLst>
                                      </p:cBhvr>
                                      <p:tavLst>
                                        <p:tav tm="0">
                                          <p:val>
                                            <p:fltVal val="0"/>
                                          </p:val>
                                        </p:tav>
                                        <p:tav tm="100000">
                                          <p:val>
                                            <p:strVal val="#ppt_h"/>
                                          </p:val>
                                        </p:tav>
                                      </p:tavLst>
                                    </p:anim>
                                    <p:animEffect transition="in" filter="fade">
                                      <p:cBhvr>
                                        <p:cTn id="203" dur="750"/>
                                        <p:tgtEl>
                                          <p:spTgt spid="269"/>
                                        </p:tgtEl>
                                      </p:cBhvr>
                                    </p:animEffect>
                                  </p:childTnLst>
                                </p:cTn>
                              </p:par>
                              <p:par>
                                <p:cTn id="204" presetID="53" presetClass="entr" presetSubtype="16" fill="hold" grpId="0" nodeType="withEffect">
                                  <p:stCondLst>
                                    <p:cond delay="750"/>
                                  </p:stCondLst>
                                  <p:childTnLst>
                                    <p:set>
                                      <p:cBhvr>
                                        <p:cTn id="205" dur="1" fill="hold">
                                          <p:stCondLst>
                                            <p:cond delay="0"/>
                                          </p:stCondLst>
                                        </p:cTn>
                                        <p:tgtEl>
                                          <p:spTgt spid="252"/>
                                        </p:tgtEl>
                                        <p:attrNameLst>
                                          <p:attrName>style.visibility</p:attrName>
                                        </p:attrNameLst>
                                      </p:cBhvr>
                                      <p:to>
                                        <p:strVal val="visible"/>
                                      </p:to>
                                    </p:set>
                                    <p:anim calcmode="lin" valueType="num">
                                      <p:cBhvr>
                                        <p:cTn id="206" dur="750" fill="hold"/>
                                        <p:tgtEl>
                                          <p:spTgt spid="252"/>
                                        </p:tgtEl>
                                        <p:attrNameLst>
                                          <p:attrName>ppt_w</p:attrName>
                                        </p:attrNameLst>
                                      </p:cBhvr>
                                      <p:tavLst>
                                        <p:tav tm="0">
                                          <p:val>
                                            <p:fltVal val="0"/>
                                          </p:val>
                                        </p:tav>
                                        <p:tav tm="100000">
                                          <p:val>
                                            <p:strVal val="#ppt_w"/>
                                          </p:val>
                                        </p:tav>
                                      </p:tavLst>
                                    </p:anim>
                                    <p:anim calcmode="lin" valueType="num">
                                      <p:cBhvr>
                                        <p:cTn id="207" dur="750" fill="hold"/>
                                        <p:tgtEl>
                                          <p:spTgt spid="252"/>
                                        </p:tgtEl>
                                        <p:attrNameLst>
                                          <p:attrName>ppt_h</p:attrName>
                                        </p:attrNameLst>
                                      </p:cBhvr>
                                      <p:tavLst>
                                        <p:tav tm="0">
                                          <p:val>
                                            <p:fltVal val="0"/>
                                          </p:val>
                                        </p:tav>
                                        <p:tav tm="100000">
                                          <p:val>
                                            <p:strVal val="#ppt_h"/>
                                          </p:val>
                                        </p:tav>
                                      </p:tavLst>
                                    </p:anim>
                                    <p:animEffect transition="in" filter="fade">
                                      <p:cBhvr>
                                        <p:cTn id="208" dur="750"/>
                                        <p:tgtEl>
                                          <p:spTgt spid="252"/>
                                        </p:tgtEl>
                                      </p:cBhvr>
                                    </p:animEffect>
                                  </p:childTnLst>
                                </p:cTn>
                              </p:par>
                              <p:par>
                                <p:cTn id="209" presetID="53" presetClass="entr" presetSubtype="16" fill="hold" grpId="0" nodeType="withEffect">
                                  <p:stCondLst>
                                    <p:cond delay="750"/>
                                  </p:stCondLst>
                                  <p:childTnLst>
                                    <p:set>
                                      <p:cBhvr>
                                        <p:cTn id="210" dur="1" fill="hold">
                                          <p:stCondLst>
                                            <p:cond delay="0"/>
                                          </p:stCondLst>
                                        </p:cTn>
                                        <p:tgtEl>
                                          <p:spTgt spid="268"/>
                                        </p:tgtEl>
                                        <p:attrNameLst>
                                          <p:attrName>style.visibility</p:attrName>
                                        </p:attrNameLst>
                                      </p:cBhvr>
                                      <p:to>
                                        <p:strVal val="visible"/>
                                      </p:to>
                                    </p:set>
                                    <p:anim calcmode="lin" valueType="num">
                                      <p:cBhvr>
                                        <p:cTn id="211" dur="750" fill="hold"/>
                                        <p:tgtEl>
                                          <p:spTgt spid="268"/>
                                        </p:tgtEl>
                                        <p:attrNameLst>
                                          <p:attrName>ppt_w</p:attrName>
                                        </p:attrNameLst>
                                      </p:cBhvr>
                                      <p:tavLst>
                                        <p:tav tm="0">
                                          <p:val>
                                            <p:fltVal val="0"/>
                                          </p:val>
                                        </p:tav>
                                        <p:tav tm="100000">
                                          <p:val>
                                            <p:strVal val="#ppt_w"/>
                                          </p:val>
                                        </p:tav>
                                      </p:tavLst>
                                    </p:anim>
                                    <p:anim calcmode="lin" valueType="num">
                                      <p:cBhvr>
                                        <p:cTn id="212" dur="750" fill="hold"/>
                                        <p:tgtEl>
                                          <p:spTgt spid="268"/>
                                        </p:tgtEl>
                                        <p:attrNameLst>
                                          <p:attrName>ppt_h</p:attrName>
                                        </p:attrNameLst>
                                      </p:cBhvr>
                                      <p:tavLst>
                                        <p:tav tm="0">
                                          <p:val>
                                            <p:fltVal val="0"/>
                                          </p:val>
                                        </p:tav>
                                        <p:tav tm="100000">
                                          <p:val>
                                            <p:strVal val="#ppt_h"/>
                                          </p:val>
                                        </p:tav>
                                      </p:tavLst>
                                    </p:anim>
                                    <p:animEffect transition="in" filter="fade">
                                      <p:cBhvr>
                                        <p:cTn id="213" dur="750"/>
                                        <p:tgtEl>
                                          <p:spTgt spid="268"/>
                                        </p:tgtEl>
                                      </p:cBhvr>
                                    </p:animEffect>
                                  </p:childTnLst>
                                </p:cTn>
                              </p:par>
                              <p:par>
                                <p:cTn id="214" presetID="53" presetClass="entr" presetSubtype="16" fill="hold" grpId="0" nodeType="withEffect">
                                  <p:stCondLst>
                                    <p:cond delay="750"/>
                                  </p:stCondLst>
                                  <p:childTnLst>
                                    <p:set>
                                      <p:cBhvr>
                                        <p:cTn id="215" dur="1" fill="hold">
                                          <p:stCondLst>
                                            <p:cond delay="0"/>
                                          </p:stCondLst>
                                        </p:cTn>
                                        <p:tgtEl>
                                          <p:spTgt spid="241"/>
                                        </p:tgtEl>
                                        <p:attrNameLst>
                                          <p:attrName>style.visibility</p:attrName>
                                        </p:attrNameLst>
                                      </p:cBhvr>
                                      <p:to>
                                        <p:strVal val="visible"/>
                                      </p:to>
                                    </p:set>
                                    <p:anim calcmode="lin" valueType="num">
                                      <p:cBhvr>
                                        <p:cTn id="216" dur="750" fill="hold"/>
                                        <p:tgtEl>
                                          <p:spTgt spid="241"/>
                                        </p:tgtEl>
                                        <p:attrNameLst>
                                          <p:attrName>ppt_w</p:attrName>
                                        </p:attrNameLst>
                                      </p:cBhvr>
                                      <p:tavLst>
                                        <p:tav tm="0">
                                          <p:val>
                                            <p:fltVal val="0"/>
                                          </p:val>
                                        </p:tav>
                                        <p:tav tm="100000">
                                          <p:val>
                                            <p:strVal val="#ppt_w"/>
                                          </p:val>
                                        </p:tav>
                                      </p:tavLst>
                                    </p:anim>
                                    <p:anim calcmode="lin" valueType="num">
                                      <p:cBhvr>
                                        <p:cTn id="217" dur="750" fill="hold"/>
                                        <p:tgtEl>
                                          <p:spTgt spid="241"/>
                                        </p:tgtEl>
                                        <p:attrNameLst>
                                          <p:attrName>ppt_h</p:attrName>
                                        </p:attrNameLst>
                                      </p:cBhvr>
                                      <p:tavLst>
                                        <p:tav tm="0">
                                          <p:val>
                                            <p:fltVal val="0"/>
                                          </p:val>
                                        </p:tav>
                                        <p:tav tm="100000">
                                          <p:val>
                                            <p:strVal val="#ppt_h"/>
                                          </p:val>
                                        </p:tav>
                                      </p:tavLst>
                                    </p:anim>
                                    <p:animEffect transition="in" filter="fade">
                                      <p:cBhvr>
                                        <p:cTn id="218" dur="750"/>
                                        <p:tgtEl>
                                          <p:spTgt spid="241"/>
                                        </p:tgtEl>
                                      </p:cBhvr>
                                    </p:animEffect>
                                  </p:childTnLst>
                                </p:cTn>
                              </p:par>
                              <p:par>
                                <p:cTn id="219" presetID="53" presetClass="entr" presetSubtype="16" fill="hold" grpId="0" nodeType="withEffect">
                                  <p:stCondLst>
                                    <p:cond delay="750"/>
                                  </p:stCondLst>
                                  <p:childTnLst>
                                    <p:set>
                                      <p:cBhvr>
                                        <p:cTn id="220" dur="1" fill="hold">
                                          <p:stCondLst>
                                            <p:cond delay="0"/>
                                          </p:stCondLst>
                                        </p:cTn>
                                        <p:tgtEl>
                                          <p:spTgt spid="235"/>
                                        </p:tgtEl>
                                        <p:attrNameLst>
                                          <p:attrName>style.visibility</p:attrName>
                                        </p:attrNameLst>
                                      </p:cBhvr>
                                      <p:to>
                                        <p:strVal val="visible"/>
                                      </p:to>
                                    </p:set>
                                    <p:anim calcmode="lin" valueType="num">
                                      <p:cBhvr>
                                        <p:cTn id="221" dur="750" fill="hold"/>
                                        <p:tgtEl>
                                          <p:spTgt spid="235"/>
                                        </p:tgtEl>
                                        <p:attrNameLst>
                                          <p:attrName>ppt_w</p:attrName>
                                        </p:attrNameLst>
                                      </p:cBhvr>
                                      <p:tavLst>
                                        <p:tav tm="0">
                                          <p:val>
                                            <p:fltVal val="0"/>
                                          </p:val>
                                        </p:tav>
                                        <p:tav tm="100000">
                                          <p:val>
                                            <p:strVal val="#ppt_w"/>
                                          </p:val>
                                        </p:tav>
                                      </p:tavLst>
                                    </p:anim>
                                    <p:anim calcmode="lin" valueType="num">
                                      <p:cBhvr>
                                        <p:cTn id="222" dur="750" fill="hold"/>
                                        <p:tgtEl>
                                          <p:spTgt spid="235"/>
                                        </p:tgtEl>
                                        <p:attrNameLst>
                                          <p:attrName>ppt_h</p:attrName>
                                        </p:attrNameLst>
                                      </p:cBhvr>
                                      <p:tavLst>
                                        <p:tav tm="0">
                                          <p:val>
                                            <p:fltVal val="0"/>
                                          </p:val>
                                        </p:tav>
                                        <p:tav tm="100000">
                                          <p:val>
                                            <p:strVal val="#ppt_h"/>
                                          </p:val>
                                        </p:tav>
                                      </p:tavLst>
                                    </p:anim>
                                    <p:animEffect transition="in" filter="fade">
                                      <p:cBhvr>
                                        <p:cTn id="223" dur="750"/>
                                        <p:tgtEl>
                                          <p:spTgt spid="235"/>
                                        </p:tgtEl>
                                      </p:cBhvr>
                                    </p:animEffect>
                                  </p:childTnLst>
                                </p:cTn>
                              </p:par>
                              <p:par>
                                <p:cTn id="224" presetID="53" presetClass="entr" presetSubtype="16" fill="hold" grpId="0" nodeType="withEffect">
                                  <p:stCondLst>
                                    <p:cond delay="750"/>
                                  </p:stCondLst>
                                  <p:childTnLst>
                                    <p:set>
                                      <p:cBhvr>
                                        <p:cTn id="225" dur="1" fill="hold">
                                          <p:stCondLst>
                                            <p:cond delay="0"/>
                                          </p:stCondLst>
                                        </p:cTn>
                                        <p:tgtEl>
                                          <p:spTgt spid="255"/>
                                        </p:tgtEl>
                                        <p:attrNameLst>
                                          <p:attrName>style.visibility</p:attrName>
                                        </p:attrNameLst>
                                      </p:cBhvr>
                                      <p:to>
                                        <p:strVal val="visible"/>
                                      </p:to>
                                    </p:set>
                                    <p:anim calcmode="lin" valueType="num">
                                      <p:cBhvr>
                                        <p:cTn id="226" dur="750" fill="hold"/>
                                        <p:tgtEl>
                                          <p:spTgt spid="255"/>
                                        </p:tgtEl>
                                        <p:attrNameLst>
                                          <p:attrName>ppt_w</p:attrName>
                                        </p:attrNameLst>
                                      </p:cBhvr>
                                      <p:tavLst>
                                        <p:tav tm="0">
                                          <p:val>
                                            <p:fltVal val="0"/>
                                          </p:val>
                                        </p:tav>
                                        <p:tav tm="100000">
                                          <p:val>
                                            <p:strVal val="#ppt_w"/>
                                          </p:val>
                                        </p:tav>
                                      </p:tavLst>
                                    </p:anim>
                                    <p:anim calcmode="lin" valueType="num">
                                      <p:cBhvr>
                                        <p:cTn id="227" dur="750" fill="hold"/>
                                        <p:tgtEl>
                                          <p:spTgt spid="255"/>
                                        </p:tgtEl>
                                        <p:attrNameLst>
                                          <p:attrName>ppt_h</p:attrName>
                                        </p:attrNameLst>
                                      </p:cBhvr>
                                      <p:tavLst>
                                        <p:tav tm="0">
                                          <p:val>
                                            <p:fltVal val="0"/>
                                          </p:val>
                                        </p:tav>
                                        <p:tav tm="100000">
                                          <p:val>
                                            <p:strVal val="#ppt_h"/>
                                          </p:val>
                                        </p:tav>
                                      </p:tavLst>
                                    </p:anim>
                                    <p:animEffect transition="in" filter="fade">
                                      <p:cBhvr>
                                        <p:cTn id="228" dur="750"/>
                                        <p:tgtEl>
                                          <p:spTgt spid="255"/>
                                        </p:tgtEl>
                                      </p:cBhvr>
                                    </p:animEffect>
                                  </p:childTnLst>
                                </p:cTn>
                              </p:par>
                              <p:par>
                                <p:cTn id="229" presetID="53" presetClass="entr" presetSubtype="16" fill="hold" grpId="0" nodeType="withEffect">
                                  <p:stCondLst>
                                    <p:cond delay="750"/>
                                  </p:stCondLst>
                                  <p:childTnLst>
                                    <p:set>
                                      <p:cBhvr>
                                        <p:cTn id="230" dur="1" fill="hold">
                                          <p:stCondLst>
                                            <p:cond delay="0"/>
                                          </p:stCondLst>
                                        </p:cTn>
                                        <p:tgtEl>
                                          <p:spTgt spid="256"/>
                                        </p:tgtEl>
                                        <p:attrNameLst>
                                          <p:attrName>style.visibility</p:attrName>
                                        </p:attrNameLst>
                                      </p:cBhvr>
                                      <p:to>
                                        <p:strVal val="visible"/>
                                      </p:to>
                                    </p:set>
                                    <p:anim calcmode="lin" valueType="num">
                                      <p:cBhvr>
                                        <p:cTn id="231" dur="750" fill="hold"/>
                                        <p:tgtEl>
                                          <p:spTgt spid="256"/>
                                        </p:tgtEl>
                                        <p:attrNameLst>
                                          <p:attrName>ppt_w</p:attrName>
                                        </p:attrNameLst>
                                      </p:cBhvr>
                                      <p:tavLst>
                                        <p:tav tm="0">
                                          <p:val>
                                            <p:fltVal val="0"/>
                                          </p:val>
                                        </p:tav>
                                        <p:tav tm="100000">
                                          <p:val>
                                            <p:strVal val="#ppt_w"/>
                                          </p:val>
                                        </p:tav>
                                      </p:tavLst>
                                    </p:anim>
                                    <p:anim calcmode="lin" valueType="num">
                                      <p:cBhvr>
                                        <p:cTn id="232" dur="750" fill="hold"/>
                                        <p:tgtEl>
                                          <p:spTgt spid="256"/>
                                        </p:tgtEl>
                                        <p:attrNameLst>
                                          <p:attrName>ppt_h</p:attrName>
                                        </p:attrNameLst>
                                      </p:cBhvr>
                                      <p:tavLst>
                                        <p:tav tm="0">
                                          <p:val>
                                            <p:fltVal val="0"/>
                                          </p:val>
                                        </p:tav>
                                        <p:tav tm="100000">
                                          <p:val>
                                            <p:strVal val="#ppt_h"/>
                                          </p:val>
                                        </p:tav>
                                      </p:tavLst>
                                    </p:anim>
                                    <p:animEffect transition="in" filter="fade">
                                      <p:cBhvr>
                                        <p:cTn id="233" dur="750"/>
                                        <p:tgtEl>
                                          <p:spTgt spid="256"/>
                                        </p:tgtEl>
                                      </p:cBhvr>
                                    </p:animEffect>
                                  </p:childTnLst>
                                </p:cTn>
                              </p:par>
                              <p:par>
                                <p:cTn id="234" presetID="53" presetClass="entr" presetSubtype="16" fill="hold" grpId="0" nodeType="withEffect">
                                  <p:stCondLst>
                                    <p:cond delay="750"/>
                                  </p:stCondLst>
                                  <p:childTnLst>
                                    <p:set>
                                      <p:cBhvr>
                                        <p:cTn id="235" dur="1" fill="hold">
                                          <p:stCondLst>
                                            <p:cond delay="0"/>
                                          </p:stCondLst>
                                        </p:cTn>
                                        <p:tgtEl>
                                          <p:spTgt spid="251"/>
                                        </p:tgtEl>
                                        <p:attrNameLst>
                                          <p:attrName>style.visibility</p:attrName>
                                        </p:attrNameLst>
                                      </p:cBhvr>
                                      <p:to>
                                        <p:strVal val="visible"/>
                                      </p:to>
                                    </p:set>
                                    <p:anim calcmode="lin" valueType="num">
                                      <p:cBhvr>
                                        <p:cTn id="236" dur="750" fill="hold"/>
                                        <p:tgtEl>
                                          <p:spTgt spid="251"/>
                                        </p:tgtEl>
                                        <p:attrNameLst>
                                          <p:attrName>ppt_w</p:attrName>
                                        </p:attrNameLst>
                                      </p:cBhvr>
                                      <p:tavLst>
                                        <p:tav tm="0">
                                          <p:val>
                                            <p:fltVal val="0"/>
                                          </p:val>
                                        </p:tav>
                                        <p:tav tm="100000">
                                          <p:val>
                                            <p:strVal val="#ppt_w"/>
                                          </p:val>
                                        </p:tav>
                                      </p:tavLst>
                                    </p:anim>
                                    <p:anim calcmode="lin" valueType="num">
                                      <p:cBhvr>
                                        <p:cTn id="237" dur="750" fill="hold"/>
                                        <p:tgtEl>
                                          <p:spTgt spid="251"/>
                                        </p:tgtEl>
                                        <p:attrNameLst>
                                          <p:attrName>ppt_h</p:attrName>
                                        </p:attrNameLst>
                                      </p:cBhvr>
                                      <p:tavLst>
                                        <p:tav tm="0">
                                          <p:val>
                                            <p:fltVal val="0"/>
                                          </p:val>
                                        </p:tav>
                                        <p:tav tm="100000">
                                          <p:val>
                                            <p:strVal val="#ppt_h"/>
                                          </p:val>
                                        </p:tav>
                                      </p:tavLst>
                                    </p:anim>
                                    <p:animEffect transition="in" filter="fade">
                                      <p:cBhvr>
                                        <p:cTn id="238" dur="750"/>
                                        <p:tgtEl>
                                          <p:spTgt spid="251"/>
                                        </p:tgtEl>
                                      </p:cBhvr>
                                    </p:animEffect>
                                  </p:childTnLst>
                                </p:cTn>
                              </p:par>
                              <p:par>
                                <p:cTn id="239" presetID="53" presetClass="entr" presetSubtype="16" fill="hold" grpId="0" nodeType="withEffect">
                                  <p:stCondLst>
                                    <p:cond delay="750"/>
                                  </p:stCondLst>
                                  <p:childTnLst>
                                    <p:set>
                                      <p:cBhvr>
                                        <p:cTn id="240" dur="1" fill="hold">
                                          <p:stCondLst>
                                            <p:cond delay="0"/>
                                          </p:stCondLst>
                                        </p:cTn>
                                        <p:tgtEl>
                                          <p:spTgt spid="243"/>
                                        </p:tgtEl>
                                        <p:attrNameLst>
                                          <p:attrName>style.visibility</p:attrName>
                                        </p:attrNameLst>
                                      </p:cBhvr>
                                      <p:to>
                                        <p:strVal val="visible"/>
                                      </p:to>
                                    </p:set>
                                    <p:anim calcmode="lin" valueType="num">
                                      <p:cBhvr>
                                        <p:cTn id="241" dur="750" fill="hold"/>
                                        <p:tgtEl>
                                          <p:spTgt spid="243"/>
                                        </p:tgtEl>
                                        <p:attrNameLst>
                                          <p:attrName>ppt_w</p:attrName>
                                        </p:attrNameLst>
                                      </p:cBhvr>
                                      <p:tavLst>
                                        <p:tav tm="0">
                                          <p:val>
                                            <p:fltVal val="0"/>
                                          </p:val>
                                        </p:tav>
                                        <p:tav tm="100000">
                                          <p:val>
                                            <p:strVal val="#ppt_w"/>
                                          </p:val>
                                        </p:tav>
                                      </p:tavLst>
                                    </p:anim>
                                    <p:anim calcmode="lin" valueType="num">
                                      <p:cBhvr>
                                        <p:cTn id="242" dur="750" fill="hold"/>
                                        <p:tgtEl>
                                          <p:spTgt spid="243"/>
                                        </p:tgtEl>
                                        <p:attrNameLst>
                                          <p:attrName>ppt_h</p:attrName>
                                        </p:attrNameLst>
                                      </p:cBhvr>
                                      <p:tavLst>
                                        <p:tav tm="0">
                                          <p:val>
                                            <p:fltVal val="0"/>
                                          </p:val>
                                        </p:tav>
                                        <p:tav tm="100000">
                                          <p:val>
                                            <p:strVal val="#ppt_h"/>
                                          </p:val>
                                        </p:tav>
                                      </p:tavLst>
                                    </p:anim>
                                    <p:animEffect transition="in" filter="fade">
                                      <p:cBhvr>
                                        <p:cTn id="243" dur="750"/>
                                        <p:tgtEl>
                                          <p:spTgt spid="243"/>
                                        </p:tgtEl>
                                      </p:cBhvr>
                                    </p:animEffect>
                                  </p:childTnLst>
                                </p:cTn>
                              </p:par>
                              <p:par>
                                <p:cTn id="244" presetID="53" presetClass="entr" presetSubtype="16" fill="hold" grpId="0" nodeType="withEffect">
                                  <p:stCondLst>
                                    <p:cond delay="750"/>
                                  </p:stCondLst>
                                  <p:childTnLst>
                                    <p:set>
                                      <p:cBhvr>
                                        <p:cTn id="245" dur="1" fill="hold">
                                          <p:stCondLst>
                                            <p:cond delay="0"/>
                                          </p:stCondLst>
                                        </p:cTn>
                                        <p:tgtEl>
                                          <p:spTgt spid="244"/>
                                        </p:tgtEl>
                                        <p:attrNameLst>
                                          <p:attrName>style.visibility</p:attrName>
                                        </p:attrNameLst>
                                      </p:cBhvr>
                                      <p:to>
                                        <p:strVal val="visible"/>
                                      </p:to>
                                    </p:set>
                                    <p:anim calcmode="lin" valueType="num">
                                      <p:cBhvr>
                                        <p:cTn id="246" dur="750" fill="hold"/>
                                        <p:tgtEl>
                                          <p:spTgt spid="244"/>
                                        </p:tgtEl>
                                        <p:attrNameLst>
                                          <p:attrName>ppt_w</p:attrName>
                                        </p:attrNameLst>
                                      </p:cBhvr>
                                      <p:tavLst>
                                        <p:tav tm="0">
                                          <p:val>
                                            <p:fltVal val="0"/>
                                          </p:val>
                                        </p:tav>
                                        <p:tav tm="100000">
                                          <p:val>
                                            <p:strVal val="#ppt_w"/>
                                          </p:val>
                                        </p:tav>
                                      </p:tavLst>
                                    </p:anim>
                                    <p:anim calcmode="lin" valueType="num">
                                      <p:cBhvr>
                                        <p:cTn id="247" dur="750" fill="hold"/>
                                        <p:tgtEl>
                                          <p:spTgt spid="244"/>
                                        </p:tgtEl>
                                        <p:attrNameLst>
                                          <p:attrName>ppt_h</p:attrName>
                                        </p:attrNameLst>
                                      </p:cBhvr>
                                      <p:tavLst>
                                        <p:tav tm="0">
                                          <p:val>
                                            <p:fltVal val="0"/>
                                          </p:val>
                                        </p:tav>
                                        <p:tav tm="100000">
                                          <p:val>
                                            <p:strVal val="#ppt_h"/>
                                          </p:val>
                                        </p:tav>
                                      </p:tavLst>
                                    </p:anim>
                                    <p:animEffect transition="in" filter="fade">
                                      <p:cBhvr>
                                        <p:cTn id="248" dur="750"/>
                                        <p:tgtEl>
                                          <p:spTgt spid="244"/>
                                        </p:tgtEl>
                                      </p:cBhvr>
                                    </p:animEffect>
                                  </p:childTnLst>
                                </p:cTn>
                              </p:par>
                              <p:par>
                                <p:cTn id="249" presetID="53" presetClass="entr" presetSubtype="16" fill="hold" grpId="0" nodeType="withEffect">
                                  <p:stCondLst>
                                    <p:cond delay="750"/>
                                  </p:stCondLst>
                                  <p:childTnLst>
                                    <p:set>
                                      <p:cBhvr>
                                        <p:cTn id="250" dur="1" fill="hold">
                                          <p:stCondLst>
                                            <p:cond delay="0"/>
                                          </p:stCondLst>
                                        </p:cTn>
                                        <p:tgtEl>
                                          <p:spTgt spid="266"/>
                                        </p:tgtEl>
                                        <p:attrNameLst>
                                          <p:attrName>style.visibility</p:attrName>
                                        </p:attrNameLst>
                                      </p:cBhvr>
                                      <p:to>
                                        <p:strVal val="visible"/>
                                      </p:to>
                                    </p:set>
                                    <p:anim calcmode="lin" valueType="num">
                                      <p:cBhvr>
                                        <p:cTn id="251" dur="750" fill="hold"/>
                                        <p:tgtEl>
                                          <p:spTgt spid="266"/>
                                        </p:tgtEl>
                                        <p:attrNameLst>
                                          <p:attrName>ppt_w</p:attrName>
                                        </p:attrNameLst>
                                      </p:cBhvr>
                                      <p:tavLst>
                                        <p:tav tm="0">
                                          <p:val>
                                            <p:fltVal val="0"/>
                                          </p:val>
                                        </p:tav>
                                        <p:tav tm="100000">
                                          <p:val>
                                            <p:strVal val="#ppt_w"/>
                                          </p:val>
                                        </p:tav>
                                      </p:tavLst>
                                    </p:anim>
                                    <p:anim calcmode="lin" valueType="num">
                                      <p:cBhvr>
                                        <p:cTn id="252" dur="750" fill="hold"/>
                                        <p:tgtEl>
                                          <p:spTgt spid="266"/>
                                        </p:tgtEl>
                                        <p:attrNameLst>
                                          <p:attrName>ppt_h</p:attrName>
                                        </p:attrNameLst>
                                      </p:cBhvr>
                                      <p:tavLst>
                                        <p:tav tm="0">
                                          <p:val>
                                            <p:fltVal val="0"/>
                                          </p:val>
                                        </p:tav>
                                        <p:tav tm="100000">
                                          <p:val>
                                            <p:strVal val="#ppt_h"/>
                                          </p:val>
                                        </p:tav>
                                      </p:tavLst>
                                    </p:anim>
                                    <p:animEffect transition="in" filter="fade">
                                      <p:cBhvr>
                                        <p:cTn id="253" dur="750"/>
                                        <p:tgtEl>
                                          <p:spTgt spid="266"/>
                                        </p:tgtEl>
                                      </p:cBhvr>
                                    </p:animEffect>
                                  </p:childTnLst>
                                </p:cTn>
                              </p:par>
                              <p:par>
                                <p:cTn id="254" presetID="53" presetClass="entr" presetSubtype="16" fill="hold" grpId="0" nodeType="withEffect">
                                  <p:stCondLst>
                                    <p:cond delay="750"/>
                                  </p:stCondLst>
                                  <p:childTnLst>
                                    <p:set>
                                      <p:cBhvr>
                                        <p:cTn id="255" dur="1" fill="hold">
                                          <p:stCondLst>
                                            <p:cond delay="0"/>
                                          </p:stCondLst>
                                        </p:cTn>
                                        <p:tgtEl>
                                          <p:spTgt spid="267"/>
                                        </p:tgtEl>
                                        <p:attrNameLst>
                                          <p:attrName>style.visibility</p:attrName>
                                        </p:attrNameLst>
                                      </p:cBhvr>
                                      <p:to>
                                        <p:strVal val="visible"/>
                                      </p:to>
                                    </p:set>
                                    <p:anim calcmode="lin" valueType="num">
                                      <p:cBhvr>
                                        <p:cTn id="256" dur="750" fill="hold"/>
                                        <p:tgtEl>
                                          <p:spTgt spid="267"/>
                                        </p:tgtEl>
                                        <p:attrNameLst>
                                          <p:attrName>ppt_w</p:attrName>
                                        </p:attrNameLst>
                                      </p:cBhvr>
                                      <p:tavLst>
                                        <p:tav tm="0">
                                          <p:val>
                                            <p:fltVal val="0"/>
                                          </p:val>
                                        </p:tav>
                                        <p:tav tm="100000">
                                          <p:val>
                                            <p:strVal val="#ppt_w"/>
                                          </p:val>
                                        </p:tav>
                                      </p:tavLst>
                                    </p:anim>
                                    <p:anim calcmode="lin" valueType="num">
                                      <p:cBhvr>
                                        <p:cTn id="257" dur="750" fill="hold"/>
                                        <p:tgtEl>
                                          <p:spTgt spid="267"/>
                                        </p:tgtEl>
                                        <p:attrNameLst>
                                          <p:attrName>ppt_h</p:attrName>
                                        </p:attrNameLst>
                                      </p:cBhvr>
                                      <p:tavLst>
                                        <p:tav tm="0">
                                          <p:val>
                                            <p:fltVal val="0"/>
                                          </p:val>
                                        </p:tav>
                                        <p:tav tm="100000">
                                          <p:val>
                                            <p:strVal val="#ppt_h"/>
                                          </p:val>
                                        </p:tav>
                                      </p:tavLst>
                                    </p:anim>
                                    <p:animEffect transition="in" filter="fade">
                                      <p:cBhvr>
                                        <p:cTn id="258" dur="750"/>
                                        <p:tgtEl>
                                          <p:spTgt spid="267"/>
                                        </p:tgtEl>
                                      </p:cBhvr>
                                    </p:animEffect>
                                  </p:childTnLst>
                                </p:cTn>
                              </p:par>
                              <p:par>
                                <p:cTn id="259" presetID="10" presetClass="entr" presetSubtype="0" fill="hold" nodeType="withEffect">
                                  <p:stCondLst>
                                    <p:cond delay="500"/>
                                  </p:stCondLst>
                                  <p:childTnLst>
                                    <p:set>
                                      <p:cBhvr>
                                        <p:cTn id="260" dur="1" fill="hold">
                                          <p:stCondLst>
                                            <p:cond delay="0"/>
                                          </p:stCondLst>
                                        </p:cTn>
                                        <p:tgtEl>
                                          <p:spTgt spid="62"/>
                                        </p:tgtEl>
                                        <p:attrNameLst>
                                          <p:attrName>style.visibility</p:attrName>
                                        </p:attrNameLst>
                                      </p:cBhvr>
                                      <p:to>
                                        <p:strVal val="visible"/>
                                      </p:to>
                                    </p:set>
                                    <p:animEffect transition="in" filter="fade">
                                      <p:cBhvr>
                                        <p:cTn id="261" dur="500"/>
                                        <p:tgtEl>
                                          <p:spTgt spid="62"/>
                                        </p:tgtEl>
                                      </p:cBhvr>
                                    </p:animEffect>
                                  </p:childTnLst>
                                </p:cTn>
                              </p:par>
                              <p:par>
                                <p:cTn id="262" presetID="64" presetClass="path" presetSubtype="0" decel="30000" fill="hold" nodeType="withEffect">
                                  <p:stCondLst>
                                    <p:cond delay="500"/>
                                  </p:stCondLst>
                                  <p:childTnLst>
                                    <p:animMotion origin="layout" path="M 2.29167E-6 0.03889 L 2.29167E-6 -0.07176 " pathEditMode="relative" rAng="0" ptsTypes="AA">
                                      <p:cBhvr>
                                        <p:cTn id="263" dur="750" spd="-100000" fill="hold"/>
                                        <p:tgtEl>
                                          <p:spTgt spid="62"/>
                                        </p:tgtEl>
                                        <p:attrNameLst>
                                          <p:attrName>ppt_x</p:attrName>
                                          <p:attrName>ppt_y</p:attrName>
                                        </p:attrNameLst>
                                      </p:cBhvr>
                                      <p:rCtr x="0" y="-5532"/>
                                    </p:animMotion>
                                  </p:childTnLst>
                                </p:cTn>
                              </p:par>
                              <p:par>
                                <p:cTn id="264" presetID="64" presetClass="path" presetSubtype="0" accel="30000" decel="30000" fill="hold" nodeType="withEffect">
                                  <p:stCondLst>
                                    <p:cond delay="1250"/>
                                  </p:stCondLst>
                                  <p:childTnLst>
                                    <p:animMotion origin="layout" path="M 3.95833E-6 0.03842 L 3.95833E-6 2.96296E-6 " pathEditMode="relative" rAng="0" ptsTypes="AA">
                                      <p:cBhvr>
                                        <p:cTn id="265" dur="750" fill="hold"/>
                                        <p:tgtEl>
                                          <p:spTgt spid="62"/>
                                        </p:tgtEl>
                                        <p:attrNameLst>
                                          <p:attrName>ppt_x</p:attrName>
                                          <p:attrName>ppt_y</p:attrName>
                                        </p:attrNameLst>
                                      </p:cBhvr>
                                      <p:rCtr x="0" y="-1921"/>
                                    </p:animMotion>
                                  </p:childTnLst>
                                </p:cTn>
                              </p:par>
                              <p:par>
                                <p:cTn id="266" presetID="53" presetClass="entr" presetSubtype="16" fill="hold" nodeType="withEffect">
                                  <p:stCondLst>
                                    <p:cond delay="1250"/>
                                  </p:stCondLst>
                                  <p:childTnLst>
                                    <p:set>
                                      <p:cBhvr>
                                        <p:cTn id="267" dur="1" fill="hold">
                                          <p:stCondLst>
                                            <p:cond delay="0"/>
                                          </p:stCondLst>
                                        </p:cTn>
                                        <p:tgtEl>
                                          <p:spTgt spid="118"/>
                                        </p:tgtEl>
                                        <p:attrNameLst>
                                          <p:attrName>style.visibility</p:attrName>
                                        </p:attrNameLst>
                                      </p:cBhvr>
                                      <p:to>
                                        <p:strVal val="visible"/>
                                      </p:to>
                                    </p:set>
                                    <p:anim calcmode="lin" valueType="num">
                                      <p:cBhvr>
                                        <p:cTn id="268" dur="750" fill="hold"/>
                                        <p:tgtEl>
                                          <p:spTgt spid="118"/>
                                        </p:tgtEl>
                                        <p:attrNameLst>
                                          <p:attrName>ppt_w</p:attrName>
                                        </p:attrNameLst>
                                      </p:cBhvr>
                                      <p:tavLst>
                                        <p:tav tm="0">
                                          <p:val>
                                            <p:fltVal val="0"/>
                                          </p:val>
                                        </p:tav>
                                        <p:tav tm="100000">
                                          <p:val>
                                            <p:strVal val="#ppt_w"/>
                                          </p:val>
                                        </p:tav>
                                      </p:tavLst>
                                    </p:anim>
                                    <p:anim calcmode="lin" valueType="num">
                                      <p:cBhvr>
                                        <p:cTn id="269" dur="750" fill="hold"/>
                                        <p:tgtEl>
                                          <p:spTgt spid="118"/>
                                        </p:tgtEl>
                                        <p:attrNameLst>
                                          <p:attrName>ppt_h</p:attrName>
                                        </p:attrNameLst>
                                      </p:cBhvr>
                                      <p:tavLst>
                                        <p:tav tm="0">
                                          <p:val>
                                            <p:fltVal val="0"/>
                                          </p:val>
                                        </p:tav>
                                        <p:tav tm="100000">
                                          <p:val>
                                            <p:strVal val="#ppt_h"/>
                                          </p:val>
                                        </p:tav>
                                      </p:tavLst>
                                    </p:anim>
                                    <p:animEffect transition="in" filter="fade">
                                      <p:cBhvr>
                                        <p:cTn id="270" dur="750"/>
                                        <p:tgtEl>
                                          <p:spTgt spid="1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9" grpId="0" bldLvl="0" animBg="1"/>
      <p:bldP spid="235" grpId="0" bldLvl="0" animBg="1"/>
      <p:bldP spid="241" grpId="0" bldLvl="0" animBg="1"/>
      <p:bldP spid="242" grpId="0" bldLvl="0" animBg="1"/>
      <p:bldP spid="250" grpId="0" bldLvl="0" animBg="1"/>
      <p:bldP spid="251" grpId="0" bldLvl="0" animBg="1"/>
      <p:bldP spid="252" grpId="0" bldLvl="0" animBg="1"/>
      <p:bldP spid="253" grpId="0" bldLvl="0" animBg="1"/>
      <p:bldP spid="255" grpId="0" bldLvl="0" animBg="1"/>
      <p:bldP spid="256" grpId="0" bldLvl="0" animBg="1"/>
      <p:bldP spid="257" grpId="0" bldLvl="0" animBg="1"/>
      <p:bldP spid="258" grpId="0" bldLvl="0" animBg="1"/>
      <p:bldP spid="264" grpId="0" bldLvl="0" animBg="1"/>
      <p:bldP spid="265" grpId="0" bldLvl="0" animBg="1"/>
      <p:bldP spid="266" grpId="0" bldLvl="0" animBg="1"/>
      <p:bldP spid="267" grpId="0" bldLvl="0" animBg="1"/>
      <p:bldP spid="268" grpId="0" bldLvl="0" animBg="1"/>
      <p:bldP spid="269" grpId="0" bldLvl="0" animBg="1"/>
      <p:bldP spid="234" grpId="0" bldLvl="0" animBg="1"/>
      <p:bldP spid="243" grpId="0" bldLvl="0" animBg="1"/>
      <p:bldP spid="244" grpId="0" bldLvl="0" animBg="1"/>
      <p:bldP spid="271" grpId="0" bldLvl="0" animBg="1"/>
      <p:bldP spid="236" grpId="0" bldLvl="0" animBg="1"/>
      <p:bldP spid="237" grpId="0" bldLvl="0" animBg="1"/>
      <p:bldP spid="238" grpId="0" bldLvl="0" animBg="1"/>
      <p:bldP spid="254" grpId="0" bldLvl="0" animBg="1"/>
      <p:bldP spid="259" grpId="0" bldLvl="0" animBg="1"/>
      <p:bldP spid="260" grpId="0" bldLvl="0" animBg="1"/>
      <p:bldP spid="261" grpId="0" bldLvl="0" animBg="1"/>
      <p:bldP spid="262" grpId="0" bldLvl="0" animBg="1"/>
      <p:bldP spid="270" grpId="0" bldLvl="0" animBg="1"/>
      <p:bldP spid="51" grpId="0"/>
      <p:bldP spid="53" grpId="0"/>
      <p:bldP spid="61" grpId="0"/>
    </p:bldLst>
  </p:timing>
</p:sld>
</file>

<file path=ppt/tags/tag1.xml><?xml version="1.0" encoding="utf-8"?>
<p:tagLst xmlns:p="http://schemas.openxmlformats.org/presentationml/2006/main">
  <p:tag name="ISPRING_ULTRA_SCORM_SLIDE_COUNT" val="28"/>
  <p:tag name="ISPRING_UUID" val="{91A8A33C-06F4-458A-9E3E-E0FECDA0223B}"/>
  <p:tag name="ISPRING_RESOURCE_FOLDER" val="C:\Users\五毛\Desktop\34线条之美\"/>
  <p:tag name="ISPRING_PRESENTATION_PATH" val="C:\Users\五毛\Desktop\34线条之美.pptx"/>
  <p:tag name="ISPRING_PROJECT_FOLDER_UPDATED" val="1"/>
  <p:tag name="ISPRING_SCREEN_RECS_UPDATED" val="C:\Users\五毛\Desktop\34线条之美\"/>
  <p:tag name="ISPRING_PRESENTATION_TITLE" val="34线条之美"/>
</p:tagLst>
</file>

<file path=ppt/theme/theme1.xml><?xml version="1.0" encoding="utf-8"?>
<a:theme xmlns:a="http://schemas.openxmlformats.org/drawingml/2006/main" name="Office 主题">
  <a:themeElements>
    <a:clrScheme name="34线条之美">
      <a:dk1>
        <a:srgbClr val="1A1D1A"/>
      </a:dk1>
      <a:lt1>
        <a:srgbClr val="FFFFFF"/>
      </a:lt1>
      <a:dk2>
        <a:srgbClr val="545454"/>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华文细黑">
      <a:majorFont>
        <a:latin typeface="华文细黑"/>
        <a:ea typeface="华文细黑"/>
        <a:cs typeface=""/>
      </a:majorFont>
      <a:minorFont>
        <a:latin typeface="华文细黑"/>
        <a:ea typeface="华文细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1A1D1A"/>
        </a:solidFill>
        <a:ln>
          <a:noFill/>
        </a:ln>
        <a:effectLst>
          <a:outerShdw blurRad="76200" dist="38100" dir="2700000" algn="tl" rotWithShape="0">
            <a:schemeClr val="tx1">
              <a:lumMod val="75000"/>
              <a:lumOff val="25000"/>
              <a:alpha val="40000"/>
            </a:schemeClr>
          </a:outerShdw>
        </a:effectLst>
      </a:spPr>
      <a:bodyPr rot="0" spcFirstLastPara="0" vertOverflow="overflow" horzOverflow="overflow" vert="horz" wrap="square" lIns="91440" tIns="45720" rIns="91440" bIns="45720" numCol="1" spcCol="0" rtlCol="0" fromWordArt="0" anchor="ctr" anchorCtr="0" forceAA="0" compatLnSpc="1">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6164</Words>
  <Application>WPS 演示</Application>
  <PresentationFormat>宽屏</PresentationFormat>
  <Paragraphs>343</Paragraphs>
  <Slides>47</Slides>
  <Notes>28</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47</vt:i4>
      </vt:variant>
    </vt:vector>
  </HeadingPairs>
  <TitlesOfParts>
    <vt:vector size="64" baseType="lpstr">
      <vt:lpstr>Arial</vt:lpstr>
      <vt:lpstr>宋体</vt:lpstr>
      <vt:lpstr>Wingdings</vt:lpstr>
      <vt:lpstr>华文细黑</vt:lpstr>
      <vt:lpstr>黑体-简</vt:lpstr>
      <vt:lpstr>微软雅黑</vt:lpstr>
      <vt:lpstr>汉仪旗黑</vt:lpstr>
      <vt:lpstr>Aharoni</vt:lpstr>
      <vt:lpstr>宋体-简</vt:lpstr>
      <vt:lpstr>LiHei Pro</vt:lpstr>
      <vt:lpstr>宋体</vt:lpstr>
      <vt:lpstr>Arial Unicode MS</vt:lpstr>
      <vt:lpstr>Calibri</vt:lpstr>
      <vt:lpstr>Helvetica Neue</vt:lpstr>
      <vt:lpstr>汉仪书宋二KW</vt:lpstr>
      <vt:lpstr>华文细黑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https://www.ypppt.com/</dc:title>
  <dc:creator/>
  <dc:subject>https://www.ypppt.com/</dc:subject>
  <cp:lastModifiedBy>林栩</cp:lastModifiedBy>
  <cp:revision>114</cp:revision>
  <dcterms:created xsi:type="dcterms:W3CDTF">2023-02-08T12:14:27Z</dcterms:created>
  <dcterms:modified xsi:type="dcterms:W3CDTF">2023-02-08T12:14:27Z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DF1ED61CC8EEB9381B04BC63C3ED5BAF</vt:lpwstr>
  </property>
  <property fmtid="{D5CDD505-2E9C-101B-9397-08002B2CF9AE}" pid="3" name="KSOProductBuildVer">
    <vt:lpwstr>2052-5.1.1.7676</vt:lpwstr>
  </property>
</Properties>
</file>